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82" r:id="rId4"/>
    <p:sldId id="272" r:id="rId5"/>
    <p:sldId id="278" r:id="rId6"/>
    <p:sldId id="273" r:id="rId7"/>
    <p:sldId id="279" r:id="rId8"/>
    <p:sldId id="280" r:id="rId9"/>
    <p:sldId id="281" r:id="rId10"/>
    <p:sldId id="276" r:id="rId11"/>
    <p:sldId id="277" r:id="rId12"/>
    <p:sldId id="274" r:id="rId13"/>
    <p:sldId id="275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4CAC"/>
    <a:srgbClr val="3343A8"/>
    <a:srgbClr val="E0D1D0"/>
    <a:srgbClr val="7A85C6"/>
    <a:srgbClr val="4B4B4B"/>
    <a:srgbClr val="EEEEEE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A50F76-CEEA-4692-BBEA-6CFAD222D601}" v="490" dt="2022-03-24T12:17:54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혜민" userId="86f5baaa7bbd0adc" providerId="LiveId" clId="{C2A50F76-CEEA-4692-BBEA-6CFAD222D601}"/>
    <pc:docChg chg="undo redo custSel addSld delSld modSld sldOrd modMainMaster">
      <pc:chgData name="박 혜민" userId="86f5baaa7bbd0adc" providerId="LiveId" clId="{C2A50F76-CEEA-4692-BBEA-6CFAD222D601}" dt="2022-03-24T12:18:25.084" v="4182" actId="1038"/>
      <pc:docMkLst>
        <pc:docMk/>
      </pc:docMkLst>
      <pc:sldChg chg="addSp delSp modSp mod">
        <pc:chgData name="박 혜민" userId="86f5baaa7bbd0adc" providerId="LiveId" clId="{C2A50F76-CEEA-4692-BBEA-6CFAD222D601}" dt="2022-03-23T16:12:12.059" v="811" actId="2711"/>
        <pc:sldMkLst>
          <pc:docMk/>
          <pc:sldMk cId="0" sldId="256"/>
        </pc:sldMkLst>
        <pc:spChg chg="add del mod">
          <ac:chgData name="박 혜민" userId="86f5baaa7bbd0adc" providerId="LiveId" clId="{C2A50F76-CEEA-4692-BBEA-6CFAD222D601}" dt="2022-03-23T13:46:40.647" v="64" actId="478"/>
          <ac:spMkLst>
            <pc:docMk/>
            <pc:sldMk cId="0" sldId="256"/>
            <ac:spMk id="2" creationId="{04BD5646-DF28-4B4B-B842-53353F5B4FB3}"/>
          </ac:spMkLst>
        </pc:spChg>
        <pc:spChg chg="add mod">
          <ac:chgData name="박 혜민" userId="86f5baaa7bbd0adc" providerId="LiveId" clId="{C2A50F76-CEEA-4692-BBEA-6CFAD222D601}" dt="2022-03-23T16:12:12.059" v="811" actId="2711"/>
          <ac:spMkLst>
            <pc:docMk/>
            <pc:sldMk cId="0" sldId="256"/>
            <ac:spMk id="4" creationId="{740B949A-18D4-4B0C-AC96-B971000EBD89}"/>
          </ac:spMkLst>
        </pc:spChg>
        <pc:spChg chg="add mod">
          <ac:chgData name="박 혜민" userId="86f5baaa7bbd0adc" providerId="LiveId" clId="{C2A50F76-CEEA-4692-BBEA-6CFAD222D601}" dt="2022-03-23T14:05:00.788" v="279" actId="20577"/>
          <ac:spMkLst>
            <pc:docMk/>
            <pc:sldMk cId="0" sldId="256"/>
            <ac:spMk id="9" creationId="{2372947F-83D0-4F1A-B27D-E9F303102EE6}"/>
          </ac:spMkLst>
        </pc:spChg>
        <pc:spChg chg="add mod">
          <ac:chgData name="박 혜민" userId="86f5baaa7bbd0adc" providerId="LiveId" clId="{C2A50F76-CEEA-4692-BBEA-6CFAD222D601}" dt="2022-03-23T14:10:50.407" v="423" actId="207"/>
          <ac:spMkLst>
            <pc:docMk/>
            <pc:sldMk cId="0" sldId="256"/>
            <ac:spMk id="13" creationId="{560B77C8-71AC-4E9E-8BD5-06ED95C40B7A}"/>
          </ac:spMkLst>
        </pc:spChg>
        <pc:spChg chg="add mod">
          <ac:chgData name="박 혜민" userId="86f5baaa7bbd0adc" providerId="LiveId" clId="{C2A50F76-CEEA-4692-BBEA-6CFAD222D601}" dt="2022-03-23T14:10:30.288" v="421" actId="1037"/>
          <ac:spMkLst>
            <pc:docMk/>
            <pc:sldMk cId="0" sldId="256"/>
            <ac:spMk id="14" creationId="{6C1E9EAF-4A25-4C8E-AD61-CCE5E86A52AD}"/>
          </ac:spMkLst>
        </pc:spChg>
        <pc:grpChg chg="mod ord">
          <ac:chgData name="박 혜민" userId="86f5baaa7bbd0adc" providerId="LiveId" clId="{C2A50F76-CEEA-4692-BBEA-6CFAD222D601}" dt="2022-03-23T14:17:09.357" v="458" actId="167"/>
          <ac:grpSpMkLst>
            <pc:docMk/>
            <pc:sldMk cId="0" sldId="256"/>
            <ac:grpSpMk id="1001" creationId="{00000000-0000-0000-0000-000000000000}"/>
          </ac:grpSpMkLst>
        </pc:grpChg>
        <pc:grpChg chg="add del">
          <ac:chgData name="박 혜민" userId="86f5baaa7bbd0adc" providerId="LiveId" clId="{C2A50F76-CEEA-4692-BBEA-6CFAD222D601}" dt="2022-03-23T14:16:24.297" v="452" actId="478"/>
          <ac:grpSpMkLst>
            <pc:docMk/>
            <pc:sldMk cId="0" sldId="256"/>
            <ac:grpSpMk id="1002" creationId="{00000000-0000-0000-0000-000000000000}"/>
          </ac:grpSpMkLst>
        </pc:grpChg>
        <pc:picChg chg="mod">
          <ac:chgData name="박 혜민" userId="86f5baaa7bbd0adc" providerId="LiveId" clId="{C2A50F76-CEEA-4692-BBEA-6CFAD222D601}" dt="2022-03-23T14:16:51.274" v="456" actId="1076"/>
          <ac:picMkLst>
            <pc:docMk/>
            <pc:sldMk cId="0" sldId="256"/>
            <ac:picMk id="3" creationId="{00000000-0000-0000-0000-000000000000}"/>
          </ac:picMkLst>
        </pc:picChg>
        <pc:picChg chg="add del mod">
          <ac:chgData name="박 혜민" userId="86f5baaa7bbd0adc" providerId="LiveId" clId="{C2A50F76-CEEA-4692-BBEA-6CFAD222D601}" dt="2022-03-23T13:55:56.028" v="142" actId="478"/>
          <ac:picMkLst>
            <pc:docMk/>
            <pc:sldMk cId="0" sldId="256"/>
            <ac:picMk id="5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4:02:41.586" v="265" actId="478"/>
          <ac:picMkLst>
            <pc:docMk/>
            <pc:sldMk cId="0" sldId="256"/>
            <ac:picMk id="6" creationId="{00000000-0000-0000-0000-000000000000}"/>
          </ac:picMkLst>
        </pc:picChg>
        <pc:picChg chg="add del mod">
          <ac:chgData name="박 혜민" userId="86f5baaa7bbd0adc" providerId="LiveId" clId="{C2A50F76-CEEA-4692-BBEA-6CFAD222D601}" dt="2022-03-23T14:10:35.026" v="422" actId="478"/>
          <ac:picMkLst>
            <pc:docMk/>
            <pc:sldMk cId="0" sldId="256"/>
            <ac:picMk id="7" creationId="{00000000-0000-0000-0000-000000000000}"/>
          </ac:picMkLst>
        </pc:picChg>
        <pc:picChg chg="del mod">
          <ac:chgData name="박 혜민" userId="86f5baaa7bbd0adc" providerId="LiveId" clId="{C2A50F76-CEEA-4692-BBEA-6CFAD222D601}" dt="2022-03-23T14:05:57.354" v="314" actId="478"/>
          <ac:picMkLst>
            <pc:docMk/>
            <pc:sldMk cId="0" sldId="256"/>
            <ac:picMk id="8" creationId="{00000000-0000-0000-0000-000000000000}"/>
          </ac:picMkLst>
        </pc:picChg>
        <pc:picChg chg="add del mod">
          <ac:chgData name="박 혜민" userId="86f5baaa7bbd0adc" providerId="LiveId" clId="{C2A50F76-CEEA-4692-BBEA-6CFAD222D601}" dt="2022-03-23T14:15:34.601" v="446"/>
          <ac:picMkLst>
            <pc:docMk/>
            <pc:sldMk cId="0" sldId="256"/>
            <ac:picMk id="1026" creationId="{F07E267A-135C-46E4-B844-C50CC1F73481}"/>
          </ac:picMkLst>
        </pc:picChg>
        <pc:picChg chg="add del mod">
          <ac:chgData name="박 혜민" userId="86f5baaa7bbd0adc" providerId="LiveId" clId="{C2A50F76-CEEA-4692-BBEA-6CFAD222D601}" dt="2022-03-23T14:15:31.976" v="441"/>
          <ac:picMkLst>
            <pc:docMk/>
            <pc:sldMk cId="0" sldId="256"/>
            <ac:picMk id="1028" creationId="{598BBC99-4973-4E40-B87D-07E2BA3C3259}"/>
          </ac:picMkLst>
        </pc:picChg>
        <pc:picChg chg="add del">
          <ac:chgData name="박 혜민" userId="86f5baaa7bbd0adc" providerId="LiveId" clId="{C2A50F76-CEEA-4692-BBEA-6CFAD222D601}" dt="2022-03-23T14:14:09.681" v="436"/>
          <ac:picMkLst>
            <pc:docMk/>
            <pc:sldMk cId="0" sldId="256"/>
            <ac:picMk id="1030" creationId="{31CE0F8B-4AEF-48D4-B2E4-0D5FF8775E9E}"/>
          </ac:picMkLst>
        </pc:picChg>
        <pc:picChg chg="add del mod">
          <ac:chgData name="박 혜민" userId="86f5baaa7bbd0adc" providerId="LiveId" clId="{C2A50F76-CEEA-4692-BBEA-6CFAD222D601}" dt="2022-03-23T14:17:20.732" v="460" actId="478"/>
          <ac:picMkLst>
            <pc:docMk/>
            <pc:sldMk cId="0" sldId="256"/>
            <ac:picMk id="1032" creationId="{9899B006-A753-4BFE-B5DD-220386DE7929}"/>
          </ac:picMkLst>
        </pc:picChg>
        <pc:picChg chg="add mod">
          <ac:chgData name="박 혜민" userId="86f5baaa7bbd0adc" providerId="LiveId" clId="{C2A50F76-CEEA-4692-BBEA-6CFAD222D601}" dt="2022-03-23T14:17:23.985" v="461" actId="1076"/>
          <ac:picMkLst>
            <pc:docMk/>
            <pc:sldMk cId="0" sldId="256"/>
            <ac:picMk id="1034" creationId="{CDEEFB93-BEE9-4059-A345-DB1204DABAF3}"/>
          </ac:picMkLst>
        </pc:picChg>
      </pc:sldChg>
      <pc:sldChg chg="addSp delSp modSp mod">
        <pc:chgData name="박 혜민" userId="86f5baaa7bbd0adc" providerId="LiveId" clId="{C2A50F76-CEEA-4692-BBEA-6CFAD222D601}" dt="2022-03-24T11:55:27.895" v="4151" actId="20577"/>
        <pc:sldMkLst>
          <pc:docMk/>
          <pc:sldMk cId="0" sldId="257"/>
        </pc:sldMkLst>
        <pc:spChg chg="add mod">
          <ac:chgData name="박 혜민" userId="86f5baaa7bbd0adc" providerId="LiveId" clId="{C2A50F76-CEEA-4692-BBEA-6CFAD222D601}" dt="2022-03-24T11:55:27.895" v="4151" actId="20577"/>
          <ac:spMkLst>
            <pc:docMk/>
            <pc:sldMk cId="0" sldId="257"/>
            <ac:spMk id="2" creationId="{923EDD5B-F118-446C-8405-506F398F885E}"/>
          </ac:spMkLst>
        </pc:spChg>
        <pc:spChg chg="add mod">
          <ac:chgData name="박 혜민" userId="86f5baaa7bbd0adc" providerId="LiveId" clId="{C2A50F76-CEEA-4692-BBEA-6CFAD222D601}" dt="2022-03-23T14:19:24.128" v="490"/>
          <ac:spMkLst>
            <pc:docMk/>
            <pc:sldMk cId="0" sldId="257"/>
            <ac:spMk id="18" creationId="{D1D16867-8901-4A6A-8C1A-782F04AE4241}"/>
          </ac:spMkLst>
        </pc:spChg>
        <pc:grpChg chg="add mod">
          <ac:chgData name="박 혜민" userId="86f5baaa7bbd0adc" providerId="LiveId" clId="{C2A50F76-CEEA-4692-BBEA-6CFAD222D601}" dt="2022-03-23T15:56:16.649" v="751" actId="1076"/>
          <ac:grpSpMkLst>
            <pc:docMk/>
            <pc:sldMk cId="0" sldId="257"/>
            <ac:grpSpMk id="4" creationId="{0510BF35-FC8E-489D-998D-E1E6F2E9A052}"/>
          </ac:grpSpMkLst>
        </pc:grpChg>
        <pc:grpChg chg="add mod">
          <ac:chgData name="박 혜민" userId="86f5baaa7bbd0adc" providerId="LiveId" clId="{C2A50F76-CEEA-4692-BBEA-6CFAD222D601}" dt="2022-03-23T17:38:53.777" v="1913" actId="164"/>
          <ac:grpSpMkLst>
            <pc:docMk/>
            <pc:sldMk cId="0" sldId="257"/>
            <ac:grpSpMk id="5" creationId="{DF60EBCF-8A1F-44C0-9A14-9BB8B8F33155}"/>
          </ac:grpSpMkLst>
        </pc:grpChg>
        <pc:grpChg chg="mod">
          <ac:chgData name="박 혜민" userId="86f5baaa7bbd0adc" providerId="LiveId" clId="{C2A50F76-CEEA-4692-BBEA-6CFAD222D601}" dt="2022-03-23T17:38:53.777" v="1913" actId="164"/>
          <ac:grpSpMkLst>
            <pc:docMk/>
            <pc:sldMk cId="0" sldId="257"/>
            <ac:grpSpMk id="1001" creationId="{00000000-0000-0000-0000-000000000000}"/>
          </ac:grpSpMkLst>
        </pc:grpChg>
        <pc:grpChg chg="mod">
          <ac:chgData name="박 혜민" userId="86f5baaa7bbd0adc" providerId="LiveId" clId="{C2A50F76-CEEA-4692-BBEA-6CFAD222D601}" dt="2022-03-23T17:38:53.777" v="1913" actId="164"/>
          <ac:grpSpMkLst>
            <pc:docMk/>
            <pc:sldMk cId="0" sldId="257"/>
            <ac:grpSpMk id="1002" creationId="{00000000-0000-0000-0000-000000000000}"/>
          </ac:grpSpMkLst>
        </pc:grpChg>
        <pc:grpChg chg="mod">
          <ac:chgData name="박 혜민" userId="86f5baaa7bbd0adc" providerId="LiveId" clId="{C2A50F76-CEEA-4692-BBEA-6CFAD222D601}" dt="2022-03-23T15:55:24.341" v="748" actId="1076"/>
          <ac:grpSpMkLst>
            <pc:docMk/>
            <pc:sldMk cId="0" sldId="257"/>
            <ac:grpSpMk id="1003" creationId="{00000000-0000-0000-0000-000000000000}"/>
          </ac:grpSpMkLst>
        </pc:grpChg>
        <pc:grpChg chg="mod">
          <ac:chgData name="박 혜민" userId="86f5baaa7bbd0adc" providerId="LiveId" clId="{C2A50F76-CEEA-4692-BBEA-6CFAD222D601}" dt="2022-03-23T15:56:12.627" v="750" actId="164"/>
          <ac:grpSpMkLst>
            <pc:docMk/>
            <pc:sldMk cId="0" sldId="257"/>
            <ac:grpSpMk id="1004" creationId="{00000000-0000-0000-0000-000000000000}"/>
          </ac:grpSpMkLst>
        </pc:grpChg>
        <pc:picChg chg="mod">
          <ac:chgData name="박 혜민" userId="86f5baaa7bbd0adc" providerId="LiveId" clId="{C2A50F76-CEEA-4692-BBEA-6CFAD222D601}" dt="2022-03-23T15:56:12.627" v="750" actId="164"/>
          <ac:picMkLst>
            <pc:docMk/>
            <pc:sldMk cId="0" sldId="257"/>
            <ac:picMk id="11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5:55:21.098" v="746" actId="478"/>
          <ac:picMkLst>
            <pc:docMk/>
            <pc:sldMk cId="0" sldId="257"/>
            <ac:picMk id="15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5:55:16.428" v="745" actId="478"/>
          <ac:picMkLst>
            <pc:docMk/>
            <pc:sldMk cId="0" sldId="257"/>
            <ac:picMk id="16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4:19:18.272" v="487" actId="478"/>
          <ac:picMkLst>
            <pc:docMk/>
            <pc:sldMk cId="0" sldId="257"/>
            <ac:picMk id="17" creationId="{00000000-0000-0000-0000-000000000000}"/>
          </ac:picMkLst>
        </pc:picChg>
        <pc:picChg chg="add del">
          <ac:chgData name="박 혜민" userId="86f5baaa7bbd0adc" providerId="LiveId" clId="{C2A50F76-CEEA-4692-BBEA-6CFAD222D601}" dt="2022-03-23T14:19:19.674" v="489"/>
          <ac:picMkLst>
            <pc:docMk/>
            <pc:sldMk cId="0" sldId="257"/>
            <ac:picMk id="2050" creationId="{C4BCD8AC-50DC-44E1-9E42-5B2C637C9E82}"/>
          </ac:picMkLst>
        </pc:picChg>
      </pc:sldChg>
      <pc:sldChg chg="addSp modSp del mod ord">
        <pc:chgData name="박 혜민" userId="86f5baaa7bbd0adc" providerId="LiveId" clId="{C2A50F76-CEEA-4692-BBEA-6CFAD222D601}" dt="2022-03-23T20:04:32.171" v="4003" actId="47"/>
        <pc:sldMkLst>
          <pc:docMk/>
          <pc:sldMk cId="0" sldId="258"/>
        </pc:sldMkLst>
        <pc:spChg chg="add mod">
          <ac:chgData name="박 혜민" userId="86f5baaa7bbd0adc" providerId="LiveId" clId="{C2A50F76-CEEA-4692-BBEA-6CFAD222D601}" dt="2022-03-23T13:57:17.688" v="179" actId="207"/>
          <ac:spMkLst>
            <pc:docMk/>
            <pc:sldMk cId="0" sldId="258"/>
            <ac:spMk id="2" creationId="{0D195BC4-1C88-49E6-B914-BD2BE92E56E7}"/>
          </ac:spMkLst>
        </pc:spChg>
        <pc:picChg chg="mod">
          <ac:chgData name="박 혜민" userId="86f5baaa7bbd0adc" providerId="LiveId" clId="{C2A50F76-CEEA-4692-BBEA-6CFAD222D601}" dt="2022-03-23T13:57:04.460" v="178" actId="1076"/>
          <ac:picMkLst>
            <pc:docMk/>
            <pc:sldMk cId="0" sldId="258"/>
            <ac:picMk id="8" creationId="{00000000-0000-0000-0000-000000000000}"/>
          </ac:picMkLst>
        </pc:picChg>
      </pc:sldChg>
      <pc:sldChg chg="addSp delSp modSp del mod">
        <pc:chgData name="박 혜민" userId="86f5baaa7bbd0adc" providerId="LiveId" clId="{C2A50F76-CEEA-4692-BBEA-6CFAD222D601}" dt="2022-03-23T20:04:30.193" v="4002" actId="47"/>
        <pc:sldMkLst>
          <pc:docMk/>
          <pc:sldMk cId="0" sldId="259"/>
        </pc:sldMkLst>
        <pc:picChg chg="mod">
          <ac:chgData name="박 혜민" userId="86f5baaa7bbd0adc" providerId="LiveId" clId="{C2A50F76-CEEA-4692-BBEA-6CFAD222D601}" dt="2022-03-23T16:09:27.827" v="793" actId="1076"/>
          <ac:picMkLst>
            <pc:docMk/>
            <pc:sldMk cId="0" sldId="259"/>
            <ac:picMk id="5" creationId="{00000000-0000-0000-0000-000000000000}"/>
          </ac:picMkLst>
        </pc:picChg>
        <pc:picChg chg="add del">
          <ac:chgData name="박 혜민" userId="86f5baaa7bbd0adc" providerId="LiveId" clId="{C2A50F76-CEEA-4692-BBEA-6CFAD222D601}" dt="2022-03-23T16:10:27.869" v="800" actId="478"/>
          <ac:picMkLst>
            <pc:docMk/>
            <pc:sldMk cId="0" sldId="259"/>
            <ac:picMk id="11" creationId="{00000000-0000-0000-0000-000000000000}"/>
          </ac:picMkLst>
        </pc:picChg>
        <pc:picChg chg="add del mod">
          <ac:chgData name="박 혜민" userId="86f5baaa7bbd0adc" providerId="LiveId" clId="{C2A50F76-CEEA-4692-BBEA-6CFAD222D601}" dt="2022-03-23T16:04:20.880" v="754"/>
          <ac:picMkLst>
            <pc:docMk/>
            <pc:sldMk cId="0" sldId="259"/>
            <ac:picMk id="35" creationId="{06234F17-6ED8-417F-92B0-D326CD0C87FB}"/>
          </ac:picMkLst>
        </pc:picChg>
      </pc:sldChg>
      <pc:sldChg chg="addSp delSp modSp del">
        <pc:chgData name="박 혜민" userId="86f5baaa7bbd0adc" providerId="LiveId" clId="{C2A50F76-CEEA-4692-BBEA-6CFAD222D601}" dt="2022-03-23T20:04:33.111" v="4004" actId="47"/>
        <pc:sldMkLst>
          <pc:docMk/>
          <pc:sldMk cId="0" sldId="260"/>
        </pc:sldMkLst>
        <pc:grpChg chg="add del mod">
          <ac:chgData name="박 혜민" userId="86f5baaa7bbd0adc" providerId="LiveId" clId="{C2A50F76-CEEA-4692-BBEA-6CFAD222D601}" dt="2022-03-23T17:08:45.165" v="1374"/>
          <ac:grpSpMkLst>
            <pc:docMk/>
            <pc:sldMk cId="0" sldId="260"/>
            <ac:grpSpMk id="16" creationId="{A7F9B9BA-5551-4494-BE57-9839FF40D018}"/>
          </ac:grpSpMkLst>
        </pc:grpChg>
        <pc:picChg chg="mod">
          <ac:chgData name="박 혜민" userId="86f5baaa7bbd0adc" providerId="LiveId" clId="{C2A50F76-CEEA-4692-BBEA-6CFAD222D601}" dt="2022-03-23T17:08:44.131" v="1373"/>
          <ac:picMkLst>
            <pc:docMk/>
            <pc:sldMk cId="0" sldId="260"/>
            <ac:picMk id="18" creationId="{DB0F9266-5BFD-4E6D-A811-6278CF84602E}"/>
          </ac:picMkLst>
        </pc:picChg>
      </pc:sldChg>
      <pc:sldChg chg="del">
        <pc:chgData name="박 혜민" userId="86f5baaa7bbd0adc" providerId="LiveId" clId="{C2A50F76-CEEA-4692-BBEA-6CFAD222D601}" dt="2022-03-23T20:04:33.738" v="4005" actId="47"/>
        <pc:sldMkLst>
          <pc:docMk/>
          <pc:sldMk cId="0" sldId="261"/>
        </pc:sldMkLst>
      </pc:sldChg>
      <pc:sldChg chg="del">
        <pc:chgData name="박 혜민" userId="86f5baaa7bbd0adc" providerId="LiveId" clId="{C2A50F76-CEEA-4692-BBEA-6CFAD222D601}" dt="2022-03-23T20:04:35.153" v="4007" actId="47"/>
        <pc:sldMkLst>
          <pc:docMk/>
          <pc:sldMk cId="0" sldId="262"/>
        </pc:sldMkLst>
      </pc:sldChg>
      <pc:sldChg chg="del">
        <pc:chgData name="박 혜민" userId="86f5baaa7bbd0adc" providerId="LiveId" clId="{C2A50F76-CEEA-4692-BBEA-6CFAD222D601}" dt="2022-03-23T20:04:36.694" v="4008" actId="47"/>
        <pc:sldMkLst>
          <pc:docMk/>
          <pc:sldMk cId="0" sldId="263"/>
        </pc:sldMkLst>
      </pc:sldChg>
      <pc:sldChg chg="del">
        <pc:chgData name="박 혜민" userId="86f5baaa7bbd0adc" providerId="LiveId" clId="{C2A50F76-CEEA-4692-BBEA-6CFAD222D601}" dt="2022-03-23T20:04:37.402" v="4009" actId="47"/>
        <pc:sldMkLst>
          <pc:docMk/>
          <pc:sldMk cId="0" sldId="264"/>
        </pc:sldMkLst>
      </pc:sldChg>
      <pc:sldChg chg="del">
        <pc:chgData name="박 혜민" userId="86f5baaa7bbd0adc" providerId="LiveId" clId="{C2A50F76-CEEA-4692-BBEA-6CFAD222D601}" dt="2022-03-23T20:04:38.799" v="4011" actId="47"/>
        <pc:sldMkLst>
          <pc:docMk/>
          <pc:sldMk cId="0" sldId="265"/>
        </pc:sldMkLst>
      </pc:sldChg>
      <pc:sldChg chg="del">
        <pc:chgData name="박 혜민" userId="86f5baaa7bbd0adc" providerId="LiveId" clId="{C2A50F76-CEEA-4692-BBEA-6CFAD222D601}" dt="2022-03-23T20:04:39.412" v="4012" actId="47"/>
        <pc:sldMkLst>
          <pc:docMk/>
          <pc:sldMk cId="0" sldId="267"/>
        </pc:sldMkLst>
      </pc:sldChg>
      <pc:sldChg chg="del ord">
        <pc:chgData name="박 혜민" userId="86f5baaa7bbd0adc" providerId="LiveId" clId="{C2A50F76-CEEA-4692-BBEA-6CFAD222D601}" dt="2022-03-23T20:04:34.473" v="4006" actId="47"/>
        <pc:sldMkLst>
          <pc:docMk/>
          <pc:sldMk cId="0" sldId="268"/>
        </pc:sldMkLst>
      </pc:sldChg>
      <pc:sldChg chg="del">
        <pc:chgData name="박 혜민" userId="86f5baaa7bbd0adc" providerId="LiveId" clId="{C2A50F76-CEEA-4692-BBEA-6CFAD222D601}" dt="2022-03-23T20:04:39.961" v="4013" actId="47"/>
        <pc:sldMkLst>
          <pc:docMk/>
          <pc:sldMk cId="0" sldId="269"/>
        </pc:sldMkLst>
      </pc:sldChg>
      <pc:sldChg chg="modSp del mod">
        <pc:chgData name="박 혜민" userId="86f5baaa7bbd0adc" providerId="LiveId" clId="{C2A50F76-CEEA-4692-BBEA-6CFAD222D601}" dt="2022-03-23T20:04:41.597" v="4014" actId="47"/>
        <pc:sldMkLst>
          <pc:docMk/>
          <pc:sldMk cId="0" sldId="270"/>
        </pc:sldMkLst>
        <pc:grpChg chg="mod">
          <ac:chgData name="박 혜민" userId="86f5baaa7bbd0adc" providerId="LiveId" clId="{C2A50F76-CEEA-4692-BBEA-6CFAD222D601}" dt="2022-03-23T14:25:04.609" v="492" actId="1076"/>
          <ac:grpSpMkLst>
            <pc:docMk/>
            <pc:sldMk cId="0" sldId="270"/>
            <ac:grpSpMk id="1004" creationId="{00000000-0000-0000-0000-000000000000}"/>
          </ac:grpSpMkLst>
        </pc:grpChg>
      </pc:sldChg>
      <pc:sldChg chg="del">
        <pc:chgData name="박 혜민" userId="86f5baaa7bbd0adc" providerId="LiveId" clId="{C2A50F76-CEEA-4692-BBEA-6CFAD222D601}" dt="2022-03-23T20:04:38.156" v="4010" actId="47"/>
        <pc:sldMkLst>
          <pc:docMk/>
          <pc:sldMk cId="2741217602" sldId="271"/>
        </pc:sldMkLst>
      </pc:sldChg>
      <pc:sldChg chg="addSp delSp modSp add mod ord setBg">
        <pc:chgData name="박 혜민" userId="86f5baaa7bbd0adc" providerId="LiveId" clId="{C2A50F76-CEEA-4692-BBEA-6CFAD222D601}" dt="2022-03-23T17:08:12.979" v="1372" actId="1076"/>
        <pc:sldMkLst>
          <pc:docMk/>
          <pc:sldMk cId="1869044491" sldId="272"/>
        </pc:sldMkLst>
        <pc:spChg chg="add mod">
          <ac:chgData name="박 혜민" userId="86f5baaa7bbd0adc" providerId="LiveId" clId="{C2A50F76-CEEA-4692-BBEA-6CFAD222D601}" dt="2022-03-23T16:10:12.378" v="798" actId="1076"/>
          <ac:spMkLst>
            <pc:docMk/>
            <pc:sldMk cId="1869044491" sldId="272"/>
            <ac:spMk id="2" creationId="{9314A89F-0F55-48FE-81CE-5EE0CD5DAEA2}"/>
          </ac:spMkLst>
        </pc:spChg>
        <pc:spChg chg="add mod">
          <ac:chgData name="박 혜민" userId="86f5baaa7bbd0adc" providerId="LiveId" clId="{C2A50F76-CEEA-4692-BBEA-6CFAD222D601}" dt="2022-03-23T16:28:34.103" v="1000" actId="1076"/>
          <ac:spMkLst>
            <pc:docMk/>
            <pc:sldMk cId="1869044491" sldId="272"/>
            <ac:spMk id="4" creationId="{0826212F-8CA4-4C4E-AA09-7532EE18D60C}"/>
          </ac:spMkLst>
        </pc:spChg>
        <pc:spChg chg="add mod">
          <ac:chgData name="박 혜민" userId="86f5baaa7bbd0adc" providerId="LiveId" clId="{C2A50F76-CEEA-4692-BBEA-6CFAD222D601}" dt="2022-03-23T16:17:09.357" v="905" actId="1076"/>
          <ac:spMkLst>
            <pc:docMk/>
            <pc:sldMk cId="1869044491" sldId="272"/>
            <ac:spMk id="6" creationId="{3407A3FF-1C51-40CC-AF52-E746943945EF}"/>
          </ac:spMkLst>
        </pc:spChg>
        <pc:spChg chg="add del mod">
          <ac:chgData name="박 혜민" userId="86f5baaa7bbd0adc" providerId="LiveId" clId="{C2A50F76-CEEA-4692-BBEA-6CFAD222D601}" dt="2022-03-23T16:29:30.297" v="1013" actId="478"/>
          <ac:spMkLst>
            <pc:docMk/>
            <pc:sldMk cId="1869044491" sldId="272"/>
            <ac:spMk id="14" creationId="{A488947B-5E72-45C8-B6C6-8CCD962153AF}"/>
          </ac:spMkLst>
        </pc:spChg>
        <pc:spChg chg="add mod">
          <ac:chgData name="박 혜민" userId="86f5baaa7bbd0adc" providerId="LiveId" clId="{C2A50F76-CEEA-4692-BBEA-6CFAD222D601}" dt="2022-03-23T16:21:51.572" v="945" actId="1076"/>
          <ac:spMkLst>
            <pc:docMk/>
            <pc:sldMk cId="1869044491" sldId="272"/>
            <ac:spMk id="50" creationId="{5509466F-807A-40DA-A52C-8CEF28DAE463}"/>
          </ac:spMkLst>
        </pc:spChg>
        <pc:spChg chg="add del mod">
          <ac:chgData name="박 혜민" userId="86f5baaa7bbd0adc" providerId="LiveId" clId="{C2A50F76-CEEA-4692-BBEA-6CFAD222D601}" dt="2022-03-23T16:22:09.120" v="947"/>
          <ac:spMkLst>
            <pc:docMk/>
            <pc:sldMk cId="1869044491" sldId="272"/>
            <ac:spMk id="51" creationId="{406F7CA1-A32E-4491-B989-5FC3147659A9}"/>
          </ac:spMkLst>
        </pc:spChg>
        <pc:spChg chg="add del mod">
          <ac:chgData name="박 혜민" userId="86f5baaa7bbd0adc" providerId="LiveId" clId="{C2A50F76-CEEA-4692-BBEA-6CFAD222D601}" dt="2022-03-23T16:22:13.681" v="949"/>
          <ac:spMkLst>
            <pc:docMk/>
            <pc:sldMk cId="1869044491" sldId="272"/>
            <ac:spMk id="52" creationId="{FFA684B2-78EF-4E4B-87B4-D18982A70467}"/>
          </ac:spMkLst>
        </pc:spChg>
        <pc:spChg chg="add del">
          <ac:chgData name="박 혜민" userId="86f5baaa7bbd0adc" providerId="LiveId" clId="{C2A50F76-CEEA-4692-BBEA-6CFAD222D601}" dt="2022-03-23T16:27:11.643" v="982" actId="22"/>
          <ac:spMkLst>
            <pc:docMk/>
            <pc:sldMk cId="1869044491" sldId="272"/>
            <ac:spMk id="56" creationId="{F096F163-8A28-4210-A3F9-D41452D49B2F}"/>
          </ac:spMkLst>
        </pc:spChg>
        <pc:spChg chg="add mod">
          <ac:chgData name="박 혜민" userId="86f5baaa7bbd0adc" providerId="LiveId" clId="{C2A50F76-CEEA-4692-BBEA-6CFAD222D601}" dt="2022-03-23T16:27:34.009" v="990" actId="1076"/>
          <ac:spMkLst>
            <pc:docMk/>
            <pc:sldMk cId="1869044491" sldId="272"/>
            <ac:spMk id="57" creationId="{5CE67585-863F-4FC0-9B25-D762EB691AC9}"/>
          </ac:spMkLst>
        </pc:spChg>
        <pc:spChg chg="add mod">
          <ac:chgData name="박 혜민" userId="86f5baaa7bbd0adc" providerId="LiveId" clId="{C2A50F76-CEEA-4692-BBEA-6CFAD222D601}" dt="2022-03-23T16:30:33.191" v="1024" actId="1038"/>
          <ac:spMkLst>
            <pc:docMk/>
            <pc:sldMk cId="1869044491" sldId="272"/>
            <ac:spMk id="59" creationId="{DE86A46D-8125-4AF6-92EE-2A2E619C0813}"/>
          </ac:spMkLst>
        </pc:spChg>
        <pc:spChg chg="add del mod">
          <ac:chgData name="박 혜민" userId="86f5baaa7bbd0adc" providerId="LiveId" clId="{C2A50F76-CEEA-4692-BBEA-6CFAD222D601}" dt="2022-03-23T16:30:48.049" v="1028"/>
          <ac:spMkLst>
            <pc:docMk/>
            <pc:sldMk cId="1869044491" sldId="272"/>
            <ac:spMk id="60" creationId="{5C9C0D88-B7CD-4064-A393-FF6FA41BBB7F}"/>
          </ac:spMkLst>
        </pc:spChg>
        <pc:grpChg chg="add mod">
          <ac:chgData name="박 혜민" userId="86f5baaa7bbd0adc" providerId="LiveId" clId="{C2A50F76-CEEA-4692-BBEA-6CFAD222D601}" dt="2022-03-23T16:26:27.263" v="976" actId="164"/>
          <ac:grpSpMkLst>
            <pc:docMk/>
            <pc:sldMk cId="1869044491" sldId="272"/>
            <ac:grpSpMk id="8" creationId="{C4359AAA-EC5C-40C1-A4DD-374333D6E032}"/>
          </ac:grpSpMkLst>
        </pc:grpChg>
        <pc:grpChg chg="add del mod ord">
          <ac:chgData name="박 혜민" userId="86f5baaa7bbd0adc" providerId="LiveId" clId="{C2A50F76-CEEA-4692-BBEA-6CFAD222D601}" dt="2022-03-23T16:56:46.127" v="1329" actId="478"/>
          <ac:grpSpMkLst>
            <pc:docMk/>
            <pc:sldMk cId="1869044491" sldId="272"/>
            <ac:grpSpMk id="39" creationId="{DF7CFEAD-68F5-4DB4-BB8B-EB862CDDACDE}"/>
          </ac:grpSpMkLst>
        </pc:grpChg>
        <pc:grpChg chg="del mod topLvl">
          <ac:chgData name="박 혜민" userId="86f5baaa7bbd0adc" providerId="LiveId" clId="{C2A50F76-CEEA-4692-BBEA-6CFAD222D601}" dt="2022-03-23T16:56:47.070" v="1330" actId="478"/>
          <ac:grpSpMkLst>
            <pc:docMk/>
            <pc:sldMk cId="1869044491" sldId="272"/>
            <ac:grpSpMk id="42" creationId="{34AEBD76-733B-4F51-81B7-7D99B1186C2E}"/>
          </ac:grpSpMkLst>
        </pc:grpChg>
        <pc:grpChg chg="add mod">
          <ac:chgData name="박 혜민" userId="86f5baaa7bbd0adc" providerId="LiveId" clId="{C2A50F76-CEEA-4692-BBEA-6CFAD222D601}" dt="2022-03-23T16:43:49.703" v="1234" actId="1076"/>
          <ac:grpSpMkLst>
            <pc:docMk/>
            <pc:sldMk cId="1869044491" sldId="272"/>
            <ac:grpSpMk id="61" creationId="{6BC6961A-8C69-4F27-A8DE-0D3EF03F9C77}"/>
          </ac:grpSpMkLst>
        </pc:grpChg>
        <pc:grpChg chg="add del mod">
          <ac:chgData name="박 혜민" userId="86f5baaa7bbd0adc" providerId="LiveId" clId="{C2A50F76-CEEA-4692-BBEA-6CFAD222D601}" dt="2022-03-23T16:58:27.419" v="1332"/>
          <ac:grpSpMkLst>
            <pc:docMk/>
            <pc:sldMk cId="1869044491" sldId="272"/>
            <ac:grpSpMk id="63" creationId="{21D08BFF-11D5-4335-BB1A-133FEB473D49}"/>
          </ac:grpSpMkLst>
        </pc:grpChg>
        <pc:grpChg chg="mod">
          <ac:chgData name="박 혜민" userId="86f5baaa7bbd0adc" providerId="LiveId" clId="{C2A50F76-CEEA-4692-BBEA-6CFAD222D601}" dt="2022-03-23T17:02:56.013" v="1348" actId="1076"/>
          <ac:grpSpMkLst>
            <pc:docMk/>
            <pc:sldMk cId="1869044491" sldId="272"/>
            <ac:grpSpMk id="1001" creationId="{00000000-0000-0000-0000-000000000000}"/>
          </ac:grpSpMkLst>
        </pc:grpChg>
        <pc:grpChg chg="del">
          <ac:chgData name="박 혜민" userId="86f5baaa7bbd0adc" providerId="LiveId" clId="{C2A50F76-CEEA-4692-BBEA-6CFAD222D601}" dt="2022-03-23T16:13:59.776" v="819" actId="478"/>
          <ac:grpSpMkLst>
            <pc:docMk/>
            <pc:sldMk cId="1869044491" sldId="272"/>
            <ac:grpSpMk id="1003" creationId="{00000000-0000-0000-0000-000000000000}"/>
          </ac:grpSpMkLst>
        </pc:grpChg>
        <pc:grpChg chg="del">
          <ac:chgData name="박 혜민" userId="86f5baaa7bbd0adc" providerId="LiveId" clId="{C2A50F76-CEEA-4692-BBEA-6CFAD222D601}" dt="2022-03-23T16:27:09.163" v="980" actId="478"/>
          <ac:grpSpMkLst>
            <pc:docMk/>
            <pc:sldMk cId="1869044491" sldId="272"/>
            <ac:grpSpMk id="1006" creationId="{00000000-0000-0000-0000-000000000000}"/>
          </ac:grpSpMkLst>
        </pc:grpChg>
        <pc:grpChg chg="del">
          <ac:chgData name="박 혜민" userId="86f5baaa7bbd0adc" providerId="LiveId" clId="{C2A50F76-CEEA-4692-BBEA-6CFAD222D601}" dt="2022-03-23T16:21:22.295" v="910" actId="478"/>
          <ac:grpSpMkLst>
            <pc:docMk/>
            <pc:sldMk cId="1869044491" sldId="272"/>
            <ac:grpSpMk id="1011" creationId="{00000000-0000-0000-0000-000000000000}"/>
          </ac:grpSpMkLst>
        </pc:grpChg>
        <pc:grpChg chg="del">
          <ac:chgData name="박 혜민" userId="86f5baaa7bbd0adc" providerId="LiveId" clId="{C2A50F76-CEEA-4692-BBEA-6CFAD222D601}" dt="2022-03-23T16:27:03.012" v="979" actId="478"/>
          <ac:grpSpMkLst>
            <pc:docMk/>
            <pc:sldMk cId="1869044491" sldId="272"/>
            <ac:grpSpMk id="1012" creationId="{00000000-0000-0000-0000-000000000000}"/>
          </ac:grpSpMkLst>
        </pc:grpChg>
        <pc:picChg chg="mod">
          <ac:chgData name="박 혜민" userId="86f5baaa7bbd0adc" providerId="LiveId" clId="{C2A50F76-CEEA-4692-BBEA-6CFAD222D601}" dt="2022-03-23T17:02:56.013" v="1348" actId="1076"/>
          <ac:picMkLst>
            <pc:docMk/>
            <pc:sldMk cId="1869044491" sldId="272"/>
            <ac:picMk id="3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6:09:10.004" v="790" actId="478"/>
          <ac:picMkLst>
            <pc:docMk/>
            <pc:sldMk cId="1869044491" sldId="272"/>
            <ac:picMk id="5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6:12:44.797" v="815" actId="478"/>
          <ac:picMkLst>
            <pc:docMk/>
            <pc:sldMk cId="1869044491" sldId="272"/>
            <ac:picMk id="9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6:28:45.698" v="1003" actId="478"/>
          <ac:picMkLst>
            <pc:docMk/>
            <pc:sldMk cId="1869044491" sldId="272"/>
            <ac:picMk id="10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6:10:30.481" v="801" actId="478"/>
          <ac:picMkLst>
            <pc:docMk/>
            <pc:sldMk cId="1869044491" sldId="272"/>
            <ac:picMk id="11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6:27:02.150" v="978" actId="478"/>
          <ac:picMkLst>
            <pc:docMk/>
            <pc:sldMk cId="1869044491" sldId="272"/>
            <ac:picMk id="21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6:27:01.385" v="977" actId="478"/>
          <ac:picMkLst>
            <pc:docMk/>
            <pc:sldMk cId="1869044491" sldId="272"/>
            <ac:picMk id="22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6:13:56.423" v="817" actId="478"/>
          <ac:picMkLst>
            <pc:docMk/>
            <pc:sldMk cId="1869044491" sldId="272"/>
            <ac:picMk id="26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6:13:57.555" v="818" actId="478"/>
          <ac:picMkLst>
            <pc:docMk/>
            <pc:sldMk cId="1869044491" sldId="272"/>
            <ac:picMk id="27" creationId="{00000000-0000-0000-0000-000000000000}"/>
          </ac:picMkLst>
        </pc:picChg>
        <pc:picChg chg="del mod topLvl">
          <ac:chgData name="박 혜민" userId="86f5baaa7bbd0adc" providerId="LiveId" clId="{C2A50F76-CEEA-4692-BBEA-6CFAD222D601}" dt="2022-03-23T16:56:46.127" v="1329" actId="478"/>
          <ac:picMkLst>
            <pc:docMk/>
            <pc:sldMk cId="1869044491" sldId="272"/>
            <ac:picMk id="40" creationId="{3E90A9E7-E623-4407-936D-D0421CF3D7BF}"/>
          </ac:picMkLst>
        </pc:picChg>
        <pc:picChg chg="del">
          <ac:chgData name="박 혜민" userId="86f5baaa7bbd0adc" providerId="LiveId" clId="{C2A50F76-CEEA-4692-BBEA-6CFAD222D601}" dt="2022-03-23T16:21:23.302" v="911" actId="478"/>
          <ac:picMkLst>
            <pc:docMk/>
            <pc:sldMk cId="1869044491" sldId="272"/>
            <ac:picMk id="43" creationId="{00000000-0000-0000-0000-000000000000}"/>
          </ac:picMkLst>
        </pc:picChg>
        <pc:picChg chg="mod">
          <ac:chgData name="박 혜민" userId="86f5baaa7bbd0adc" providerId="LiveId" clId="{C2A50F76-CEEA-4692-BBEA-6CFAD222D601}" dt="2022-03-23T16:16:47.529" v="899"/>
          <ac:picMkLst>
            <pc:docMk/>
            <pc:sldMk cId="1869044491" sldId="272"/>
            <ac:picMk id="44" creationId="{0BC03043-780E-4C22-8739-BF2F07A93532}"/>
          </ac:picMkLst>
        </pc:picChg>
        <pc:picChg chg="mod">
          <ac:chgData name="박 혜민" userId="86f5baaa7bbd0adc" providerId="LiveId" clId="{C2A50F76-CEEA-4692-BBEA-6CFAD222D601}" dt="2022-03-23T16:16:47.529" v="899"/>
          <ac:picMkLst>
            <pc:docMk/>
            <pc:sldMk cId="1869044491" sldId="272"/>
            <ac:picMk id="46" creationId="{C62DE82D-AEF5-4085-96F6-7F699D20E740}"/>
          </ac:picMkLst>
        </pc:picChg>
        <pc:picChg chg="mod">
          <ac:chgData name="박 혜민" userId="86f5baaa7bbd0adc" providerId="LiveId" clId="{C2A50F76-CEEA-4692-BBEA-6CFAD222D601}" dt="2022-03-23T16:16:47.529" v="899"/>
          <ac:picMkLst>
            <pc:docMk/>
            <pc:sldMk cId="1869044491" sldId="272"/>
            <ac:picMk id="47" creationId="{E113DE74-7D0C-43F4-ACC7-45DFC753246B}"/>
          </ac:picMkLst>
        </pc:picChg>
        <pc:picChg chg="mod">
          <ac:chgData name="박 혜민" userId="86f5baaa7bbd0adc" providerId="LiveId" clId="{C2A50F76-CEEA-4692-BBEA-6CFAD222D601}" dt="2022-03-23T16:16:47.529" v="899"/>
          <ac:picMkLst>
            <pc:docMk/>
            <pc:sldMk cId="1869044491" sldId="272"/>
            <ac:picMk id="48" creationId="{B10EC88E-AEA1-4490-B502-9EDC42676989}"/>
          </ac:picMkLst>
        </pc:picChg>
        <pc:picChg chg="mod">
          <ac:chgData name="박 혜민" userId="86f5baaa7bbd0adc" providerId="LiveId" clId="{C2A50F76-CEEA-4692-BBEA-6CFAD222D601}" dt="2022-03-23T16:16:47.529" v="899"/>
          <ac:picMkLst>
            <pc:docMk/>
            <pc:sldMk cId="1869044491" sldId="272"/>
            <ac:picMk id="49" creationId="{8D41793C-620F-450D-B680-497B94A04320}"/>
          </ac:picMkLst>
        </pc:picChg>
        <pc:picChg chg="mod">
          <ac:chgData name="박 혜민" userId="86f5baaa7bbd0adc" providerId="LiveId" clId="{C2A50F76-CEEA-4692-BBEA-6CFAD222D601}" dt="2022-03-23T16:43:45.857" v="1233"/>
          <ac:picMkLst>
            <pc:docMk/>
            <pc:sldMk cId="1869044491" sldId="272"/>
            <ac:picMk id="62" creationId="{1C836A9C-93E6-436D-81DE-3358F3C5AD56}"/>
          </ac:picMkLst>
        </pc:picChg>
        <pc:picChg chg="mod">
          <ac:chgData name="박 혜민" userId="86f5baaa7bbd0adc" providerId="LiveId" clId="{C2A50F76-CEEA-4692-BBEA-6CFAD222D601}" dt="2022-03-23T16:58:26.305" v="1331"/>
          <ac:picMkLst>
            <pc:docMk/>
            <pc:sldMk cId="1869044491" sldId="272"/>
            <ac:picMk id="64" creationId="{C5AB5BF9-7BF1-46EB-B5CE-5D1388E448B6}"/>
          </ac:picMkLst>
        </pc:picChg>
        <pc:picChg chg="add mod">
          <ac:chgData name="박 혜민" userId="86f5baaa7bbd0adc" providerId="LiveId" clId="{C2A50F76-CEEA-4692-BBEA-6CFAD222D601}" dt="2022-03-23T17:04:21.371" v="1364" actId="1076"/>
          <ac:picMkLst>
            <pc:docMk/>
            <pc:sldMk cId="1869044491" sldId="272"/>
            <ac:picMk id="66" creationId="{A27145FC-1B26-4606-B82E-17CC123B0C59}"/>
          </ac:picMkLst>
        </pc:picChg>
        <pc:picChg chg="add del">
          <ac:chgData name="박 혜민" userId="86f5baaa7bbd0adc" providerId="LiveId" clId="{C2A50F76-CEEA-4692-BBEA-6CFAD222D601}" dt="2022-03-23T16:22:34.318" v="951"/>
          <ac:picMkLst>
            <pc:docMk/>
            <pc:sldMk cId="1869044491" sldId="272"/>
            <ac:picMk id="3074" creationId="{B32B771A-9FC8-4368-ADC6-6CAF4343F6F4}"/>
          </ac:picMkLst>
        </pc:picChg>
        <pc:picChg chg="add mod">
          <ac:chgData name="박 혜민" userId="86f5baaa7bbd0adc" providerId="LiveId" clId="{C2A50F76-CEEA-4692-BBEA-6CFAD222D601}" dt="2022-03-23T16:26:27.263" v="976" actId="164"/>
          <ac:picMkLst>
            <pc:docMk/>
            <pc:sldMk cId="1869044491" sldId="272"/>
            <ac:picMk id="3076" creationId="{4770751E-AC9C-428E-8584-D10AAB521B15}"/>
          </ac:picMkLst>
        </pc:picChg>
        <pc:picChg chg="add del mod">
          <ac:chgData name="박 혜민" userId="86f5baaa7bbd0adc" providerId="LiveId" clId="{C2A50F76-CEEA-4692-BBEA-6CFAD222D601}" dt="2022-03-23T16:24:38.178" v="957"/>
          <ac:picMkLst>
            <pc:docMk/>
            <pc:sldMk cId="1869044491" sldId="272"/>
            <ac:picMk id="3078" creationId="{4897D78E-824E-41DF-AC26-A1FD78B766EC}"/>
          </ac:picMkLst>
        </pc:picChg>
        <pc:picChg chg="add mod">
          <ac:chgData name="박 혜민" userId="86f5baaa7bbd0adc" providerId="LiveId" clId="{C2A50F76-CEEA-4692-BBEA-6CFAD222D601}" dt="2022-03-23T16:26:27.263" v="976" actId="164"/>
          <ac:picMkLst>
            <pc:docMk/>
            <pc:sldMk cId="1869044491" sldId="272"/>
            <ac:picMk id="3080" creationId="{5D2B8CFB-2C68-4317-9152-2445A270AFA9}"/>
          </ac:picMkLst>
        </pc:picChg>
        <pc:picChg chg="add mod">
          <ac:chgData name="박 혜민" userId="86f5baaa7bbd0adc" providerId="LiveId" clId="{C2A50F76-CEEA-4692-BBEA-6CFAD222D601}" dt="2022-03-23T16:26:27.263" v="976" actId="164"/>
          <ac:picMkLst>
            <pc:docMk/>
            <pc:sldMk cId="1869044491" sldId="272"/>
            <ac:picMk id="3082" creationId="{0882A24E-F454-4BFA-9C12-BD0E6DBB49C3}"/>
          </ac:picMkLst>
        </pc:picChg>
        <pc:picChg chg="add mod">
          <ac:chgData name="박 혜민" userId="86f5baaa7bbd0adc" providerId="LiveId" clId="{C2A50F76-CEEA-4692-BBEA-6CFAD222D601}" dt="2022-03-23T16:59:23.098" v="1339" actId="1076"/>
          <ac:picMkLst>
            <pc:docMk/>
            <pc:sldMk cId="1869044491" sldId="272"/>
            <ac:picMk id="3084" creationId="{FAD077E6-F673-4B34-920A-77F7B3FD9C67}"/>
          </ac:picMkLst>
        </pc:picChg>
        <pc:picChg chg="add del mod">
          <ac:chgData name="박 혜민" userId="86f5baaa7bbd0adc" providerId="LiveId" clId="{C2A50F76-CEEA-4692-BBEA-6CFAD222D601}" dt="2022-03-23T17:02:57.103" v="1349"/>
          <ac:picMkLst>
            <pc:docMk/>
            <pc:sldMk cId="1869044491" sldId="272"/>
            <ac:picMk id="3086" creationId="{AC28DC75-7A33-41E4-ACCF-88408307815C}"/>
          </ac:picMkLst>
        </pc:picChg>
        <pc:picChg chg="add mod">
          <ac:chgData name="박 혜민" userId="86f5baaa7bbd0adc" providerId="LiveId" clId="{C2A50F76-CEEA-4692-BBEA-6CFAD222D601}" dt="2022-03-23T17:04:24.976" v="1365" actId="1076"/>
          <ac:picMkLst>
            <pc:docMk/>
            <pc:sldMk cId="1869044491" sldId="272"/>
            <ac:picMk id="3088" creationId="{619022EE-1729-452E-A27B-AF06121C36C4}"/>
          </ac:picMkLst>
        </pc:picChg>
        <pc:picChg chg="add mod">
          <ac:chgData name="박 혜민" userId="86f5baaa7bbd0adc" providerId="LiveId" clId="{C2A50F76-CEEA-4692-BBEA-6CFAD222D601}" dt="2022-03-23T17:04:35.215" v="1368" actId="1076"/>
          <ac:picMkLst>
            <pc:docMk/>
            <pc:sldMk cId="1869044491" sldId="272"/>
            <ac:picMk id="3090" creationId="{4AB5146B-386C-4B6B-B45F-8E7372A4208E}"/>
          </ac:picMkLst>
        </pc:picChg>
        <pc:picChg chg="add mod">
          <ac:chgData name="박 혜민" userId="86f5baaa7bbd0adc" providerId="LiveId" clId="{C2A50F76-CEEA-4692-BBEA-6CFAD222D601}" dt="2022-03-23T17:08:12.979" v="1372" actId="1076"/>
          <ac:picMkLst>
            <pc:docMk/>
            <pc:sldMk cId="1869044491" sldId="272"/>
            <ac:picMk id="3092" creationId="{C679E50A-517D-4E87-B2DA-6BD40598E9A2}"/>
          </ac:picMkLst>
        </pc:picChg>
      </pc:sldChg>
      <pc:sldChg chg="addSp delSp modSp add mod">
        <pc:chgData name="박 혜민" userId="86f5baaa7bbd0adc" providerId="LiveId" clId="{C2A50F76-CEEA-4692-BBEA-6CFAD222D601}" dt="2022-03-23T16:55:49.023" v="1328" actId="1076"/>
        <pc:sldMkLst>
          <pc:docMk/>
          <pc:sldMk cId="4285718635" sldId="273"/>
        </pc:sldMkLst>
        <pc:spChg chg="mod">
          <ac:chgData name="박 혜민" userId="86f5baaa7bbd0adc" providerId="LiveId" clId="{C2A50F76-CEEA-4692-BBEA-6CFAD222D601}" dt="2022-03-23T16:36:55.259" v="1155"/>
          <ac:spMkLst>
            <pc:docMk/>
            <pc:sldMk cId="4285718635" sldId="273"/>
            <ac:spMk id="2" creationId="{9314A89F-0F55-48FE-81CE-5EE0CD5DAEA2}"/>
          </ac:spMkLst>
        </pc:spChg>
        <pc:spChg chg="mod topLvl">
          <ac:chgData name="박 혜민" userId="86f5baaa7bbd0adc" providerId="LiveId" clId="{C2A50F76-CEEA-4692-BBEA-6CFAD222D601}" dt="2022-03-23T16:51:54.448" v="1296" actId="1076"/>
          <ac:spMkLst>
            <pc:docMk/>
            <pc:sldMk cId="4285718635" sldId="273"/>
            <ac:spMk id="6" creationId="{3407A3FF-1C51-40CC-AF52-E746943945EF}"/>
          </ac:spMkLst>
        </pc:spChg>
        <pc:spChg chg="add del mod">
          <ac:chgData name="박 혜민" userId="86f5baaa7bbd0adc" providerId="LiveId" clId="{C2A50F76-CEEA-4692-BBEA-6CFAD222D601}" dt="2022-03-23T16:53:55.020" v="1307" actId="478"/>
          <ac:spMkLst>
            <pc:docMk/>
            <pc:sldMk cId="4285718635" sldId="273"/>
            <ac:spMk id="9" creationId="{F8419128-3360-484E-A58D-E2130CD1B966}"/>
          </ac:spMkLst>
        </pc:spChg>
        <pc:spChg chg="add mod ord">
          <ac:chgData name="박 혜민" userId="86f5baaa7bbd0adc" providerId="LiveId" clId="{C2A50F76-CEEA-4692-BBEA-6CFAD222D601}" dt="2022-03-23T16:55:37.889" v="1326" actId="1076"/>
          <ac:spMkLst>
            <pc:docMk/>
            <pc:sldMk cId="4285718635" sldId="273"/>
            <ac:spMk id="10" creationId="{8C7D92CD-2128-472F-BED1-46C6825D8E50}"/>
          </ac:spMkLst>
        </pc:spChg>
        <pc:spChg chg="add mod topLvl">
          <ac:chgData name="박 혜민" userId="86f5baaa7bbd0adc" providerId="LiveId" clId="{C2A50F76-CEEA-4692-BBEA-6CFAD222D601}" dt="2022-03-23T16:50:45.596" v="1281" actId="207"/>
          <ac:spMkLst>
            <pc:docMk/>
            <pc:sldMk cId="4285718635" sldId="273"/>
            <ac:spMk id="41" creationId="{D4EC9561-031E-482C-93E8-D04431D1E435}"/>
          </ac:spMkLst>
        </pc:spChg>
        <pc:spChg chg="mod topLvl">
          <ac:chgData name="박 혜민" userId="86f5baaa7bbd0adc" providerId="LiveId" clId="{C2A50F76-CEEA-4692-BBEA-6CFAD222D601}" dt="2022-03-23T16:51:33.341" v="1292" actId="1076"/>
          <ac:spMkLst>
            <pc:docMk/>
            <pc:sldMk cId="4285718635" sldId="273"/>
            <ac:spMk id="50" creationId="{5509466F-807A-40DA-A52C-8CEF28DAE463}"/>
          </ac:spMkLst>
        </pc:spChg>
        <pc:spChg chg="del">
          <ac:chgData name="박 혜민" userId="86f5baaa7bbd0adc" providerId="LiveId" clId="{C2A50F76-CEEA-4692-BBEA-6CFAD222D601}" dt="2022-03-23T16:34:09.842" v="1046" actId="478"/>
          <ac:spMkLst>
            <pc:docMk/>
            <pc:sldMk cId="4285718635" sldId="273"/>
            <ac:spMk id="57" creationId="{5CE67585-863F-4FC0-9B25-D762EB691AC9}"/>
          </ac:spMkLst>
        </pc:spChg>
        <pc:spChg chg="add mod">
          <ac:chgData name="박 혜민" userId="86f5baaa7bbd0adc" providerId="LiveId" clId="{C2A50F76-CEEA-4692-BBEA-6CFAD222D601}" dt="2022-03-23T16:55:47.812" v="1327" actId="1076"/>
          <ac:spMkLst>
            <pc:docMk/>
            <pc:sldMk cId="4285718635" sldId="273"/>
            <ac:spMk id="68" creationId="{03DF4038-E232-4AC5-8EA2-95743B6B13BE}"/>
          </ac:spMkLst>
        </pc:spChg>
        <pc:grpChg chg="add del mod">
          <ac:chgData name="박 혜민" userId="86f5baaa7bbd0adc" providerId="LiveId" clId="{C2A50F76-CEEA-4692-BBEA-6CFAD222D601}" dt="2022-03-23T16:49:24.482" v="1272" actId="165"/>
          <ac:grpSpMkLst>
            <pc:docMk/>
            <pc:sldMk cId="4285718635" sldId="273"/>
            <ac:grpSpMk id="5" creationId="{B4195EA3-9A89-4F1B-8FF1-5DEDCF0872BA}"/>
          </ac:grpSpMkLst>
        </pc:grpChg>
        <pc:grpChg chg="del">
          <ac:chgData name="박 혜민" userId="86f5baaa7bbd0adc" providerId="LiveId" clId="{C2A50F76-CEEA-4692-BBEA-6CFAD222D601}" dt="2022-03-23T16:32:12.604" v="1033" actId="478"/>
          <ac:grpSpMkLst>
            <pc:docMk/>
            <pc:sldMk cId="4285718635" sldId="273"/>
            <ac:grpSpMk id="8" creationId="{C4359AAA-EC5C-40C1-A4DD-374333D6E032}"/>
          </ac:grpSpMkLst>
        </pc:grpChg>
        <pc:grpChg chg="del">
          <ac:chgData name="박 혜민" userId="86f5baaa7bbd0adc" providerId="LiveId" clId="{C2A50F76-CEEA-4692-BBEA-6CFAD222D601}" dt="2022-03-23T16:31:19.070" v="1031" actId="478"/>
          <ac:grpSpMkLst>
            <pc:docMk/>
            <pc:sldMk cId="4285718635" sldId="273"/>
            <ac:grpSpMk id="39" creationId="{DF7CFEAD-68F5-4DB4-BB8B-EB862CDDACDE}"/>
          </ac:grpSpMkLst>
        </pc:grpChg>
        <pc:grpChg chg="add mod">
          <ac:chgData name="박 혜민" userId="86f5baaa7bbd0adc" providerId="LiveId" clId="{C2A50F76-CEEA-4692-BBEA-6CFAD222D601}" dt="2022-03-23T16:55:27.628" v="1322" actId="1076"/>
          <ac:grpSpMkLst>
            <pc:docMk/>
            <pc:sldMk cId="4285718635" sldId="273"/>
            <ac:grpSpMk id="45" creationId="{9A6411A6-5814-416F-8CCC-A8038C1E06AB}"/>
          </ac:grpSpMkLst>
        </pc:grpChg>
        <pc:grpChg chg="mod">
          <ac:chgData name="박 혜민" userId="86f5baaa7bbd0adc" providerId="LiveId" clId="{C2A50F76-CEEA-4692-BBEA-6CFAD222D601}" dt="2022-03-23T16:36:11.835" v="1125"/>
          <ac:grpSpMkLst>
            <pc:docMk/>
            <pc:sldMk cId="4285718635" sldId="273"/>
            <ac:grpSpMk id="52" creationId="{B337EAD8-672E-4EF2-B150-3CF797F11D77}"/>
          </ac:grpSpMkLst>
        </pc:grpChg>
        <pc:grpChg chg="add del mod">
          <ac:chgData name="박 혜민" userId="86f5baaa7bbd0adc" providerId="LiveId" clId="{C2A50F76-CEEA-4692-BBEA-6CFAD222D601}" dt="2022-03-23T16:37:03.895" v="1157"/>
          <ac:grpSpMkLst>
            <pc:docMk/>
            <pc:sldMk cId="4285718635" sldId="273"/>
            <ac:grpSpMk id="60" creationId="{B0ED3B25-CE64-4861-8C29-35DC957EFDC2}"/>
          </ac:grpSpMkLst>
        </pc:grpChg>
        <pc:grpChg chg="mod">
          <ac:chgData name="박 혜민" userId="86f5baaa7bbd0adc" providerId="LiveId" clId="{C2A50F76-CEEA-4692-BBEA-6CFAD222D601}" dt="2022-03-23T16:37:02.903" v="1156"/>
          <ac:grpSpMkLst>
            <pc:docMk/>
            <pc:sldMk cId="4285718635" sldId="273"/>
            <ac:grpSpMk id="62" creationId="{88D6E3C5-440A-45DB-BB9B-D3D410B41D4C}"/>
          </ac:grpSpMkLst>
        </pc:grpChg>
        <pc:grpChg chg="add mod">
          <ac:chgData name="박 혜민" userId="86f5baaa7bbd0adc" providerId="LiveId" clId="{C2A50F76-CEEA-4692-BBEA-6CFAD222D601}" dt="2022-03-23T16:52:04.494" v="1298" actId="1076"/>
          <ac:grpSpMkLst>
            <pc:docMk/>
            <pc:sldMk cId="4285718635" sldId="273"/>
            <ac:grpSpMk id="70" creationId="{4E8883DC-32A2-49F8-8F10-730FAA40661D}"/>
          </ac:grpSpMkLst>
        </pc:grpChg>
        <pc:grpChg chg="add mod">
          <ac:chgData name="박 혜민" userId="86f5baaa7bbd0adc" providerId="LiveId" clId="{C2A50F76-CEEA-4692-BBEA-6CFAD222D601}" dt="2022-03-23T16:52:00.924" v="1297" actId="1076"/>
          <ac:grpSpMkLst>
            <pc:docMk/>
            <pc:sldMk cId="4285718635" sldId="273"/>
            <ac:grpSpMk id="72" creationId="{742DA060-2541-425C-BFEA-4DC55CA2F2EF}"/>
          </ac:grpSpMkLst>
        </pc:grpChg>
        <pc:grpChg chg="add del mod ord">
          <ac:chgData name="박 혜민" userId="86f5baaa7bbd0adc" providerId="LiveId" clId="{C2A50F76-CEEA-4692-BBEA-6CFAD222D601}" dt="2022-03-23T16:55:09.813" v="1318" actId="478"/>
          <ac:grpSpMkLst>
            <pc:docMk/>
            <pc:sldMk cId="4285718635" sldId="273"/>
            <ac:grpSpMk id="74" creationId="{47EB8ECD-7ED3-4505-9289-B087458B043C}"/>
          </ac:grpSpMkLst>
        </pc:grpChg>
        <pc:grpChg chg="mod topLvl">
          <ac:chgData name="박 혜민" userId="86f5baaa7bbd0adc" providerId="LiveId" clId="{C2A50F76-CEEA-4692-BBEA-6CFAD222D601}" dt="2022-03-23T16:50:28.381" v="1278" actId="14100"/>
          <ac:grpSpMkLst>
            <pc:docMk/>
            <pc:sldMk cId="4285718635" sldId="273"/>
            <ac:grpSpMk id="1001" creationId="{00000000-0000-0000-0000-000000000000}"/>
          </ac:grpSpMkLst>
        </pc:grpChg>
        <pc:grpChg chg="del">
          <ac:chgData name="박 혜민" userId="86f5baaa7bbd0adc" providerId="LiveId" clId="{C2A50F76-CEEA-4692-BBEA-6CFAD222D601}" dt="2022-03-23T16:34:10.422" v="1047" actId="478"/>
          <ac:grpSpMkLst>
            <pc:docMk/>
            <pc:sldMk cId="4285718635" sldId="273"/>
            <ac:grpSpMk id="1004" creationId="{00000000-0000-0000-0000-000000000000}"/>
          </ac:grpSpMkLst>
        </pc:grpChg>
        <pc:grpChg chg="mod topLvl">
          <ac:chgData name="박 혜민" userId="86f5baaa7bbd0adc" providerId="LiveId" clId="{C2A50F76-CEEA-4692-BBEA-6CFAD222D601}" dt="2022-03-23T16:50:31.367" v="1279" actId="14100"/>
          <ac:grpSpMkLst>
            <pc:docMk/>
            <pc:sldMk cId="4285718635" sldId="273"/>
            <ac:grpSpMk id="1005" creationId="{00000000-0000-0000-0000-000000000000}"/>
          </ac:grpSpMkLst>
        </pc:grpChg>
        <pc:grpChg chg="mod topLvl">
          <ac:chgData name="박 혜민" userId="86f5baaa7bbd0adc" providerId="LiveId" clId="{C2A50F76-CEEA-4692-BBEA-6CFAD222D601}" dt="2022-03-23T16:51:39.567" v="1293" actId="1076"/>
          <ac:grpSpMkLst>
            <pc:docMk/>
            <pc:sldMk cId="4285718635" sldId="273"/>
            <ac:grpSpMk id="1007" creationId="{00000000-0000-0000-0000-000000000000}"/>
          </ac:grpSpMkLst>
        </pc:grpChg>
        <pc:grpChg chg="mod">
          <ac:chgData name="박 혜민" userId="86f5baaa7bbd0adc" providerId="LiveId" clId="{C2A50F76-CEEA-4692-BBEA-6CFAD222D601}" dt="2022-03-23T16:49:24.482" v="1272" actId="165"/>
          <ac:grpSpMkLst>
            <pc:docMk/>
            <pc:sldMk cId="4285718635" sldId="273"/>
            <ac:grpSpMk id="1008" creationId="{00000000-0000-0000-0000-000000000000}"/>
          </ac:grpSpMkLst>
        </pc:grpChg>
        <pc:grpChg chg="del">
          <ac:chgData name="박 혜민" userId="86f5baaa7bbd0adc" providerId="LiveId" clId="{C2A50F76-CEEA-4692-BBEA-6CFAD222D601}" dt="2022-03-23T16:34:08.088" v="1045" actId="478"/>
          <ac:grpSpMkLst>
            <pc:docMk/>
            <pc:sldMk cId="4285718635" sldId="273"/>
            <ac:grpSpMk id="1009" creationId="{00000000-0000-0000-0000-000000000000}"/>
          </ac:grpSpMkLst>
        </pc:grpChg>
        <pc:picChg chg="mod">
          <ac:chgData name="박 혜민" userId="86f5baaa7bbd0adc" providerId="LiveId" clId="{C2A50F76-CEEA-4692-BBEA-6CFAD222D601}" dt="2022-03-23T16:49:24.482" v="1272" actId="165"/>
          <ac:picMkLst>
            <pc:docMk/>
            <pc:sldMk cId="4285718635" sldId="273"/>
            <ac:picMk id="3" creationId="{00000000-0000-0000-0000-000000000000}"/>
          </ac:picMkLst>
        </pc:picChg>
        <pc:picChg chg="mod">
          <ac:chgData name="박 혜민" userId="86f5baaa7bbd0adc" providerId="LiveId" clId="{C2A50F76-CEEA-4692-BBEA-6CFAD222D601}" dt="2022-03-23T16:49:24.482" v="1272" actId="165"/>
          <ac:picMkLst>
            <pc:docMk/>
            <pc:sldMk cId="4285718635" sldId="273"/>
            <ac:picMk id="19" creationId="{00000000-0000-0000-0000-000000000000}"/>
          </ac:picMkLst>
        </pc:picChg>
        <pc:picChg chg="mod">
          <ac:chgData name="박 혜민" userId="86f5baaa7bbd0adc" providerId="LiveId" clId="{C2A50F76-CEEA-4692-BBEA-6CFAD222D601}" dt="2022-03-23T16:49:24.482" v="1272" actId="165"/>
          <ac:picMkLst>
            <pc:docMk/>
            <pc:sldMk cId="4285718635" sldId="273"/>
            <ac:picMk id="30" creationId="{00000000-0000-0000-0000-000000000000}"/>
          </ac:picMkLst>
        </pc:picChg>
        <pc:picChg chg="mod">
          <ac:chgData name="박 혜민" userId="86f5baaa7bbd0adc" providerId="LiveId" clId="{C2A50F76-CEEA-4692-BBEA-6CFAD222D601}" dt="2022-03-23T16:49:24.482" v="1272" actId="165"/>
          <ac:picMkLst>
            <pc:docMk/>
            <pc:sldMk cId="4285718635" sldId="273"/>
            <ac:picMk id="32" creationId="{00000000-0000-0000-0000-000000000000}"/>
          </ac:picMkLst>
        </pc:picChg>
        <pc:picChg chg="add del mod ord">
          <ac:chgData name="박 혜민" userId="86f5baaa7bbd0adc" providerId="LiveId" clId="{C2A50F76-CEEA-4692-BBEA-6CFAD222D601}" dt="2022-03-23T16:49:17.349" v="1271" actId="478"/>
          <ac:picMkLst>
            <pc:docMk/>
            <pc:sldMk cId="4285718635" sldId="273"/>
            <ac:picMk id="37" creationId="{6C8250AA-2524-4CC1-A4EA-DC7A7CE47FDA}"/>
          </ac:picMkLst>
        </pc:picChg>
        <pc:picChg chg="add mod">
          <ac:chgData name="박 혜민" userId="86f5baaa7bbd0adc" providerId="LiveId" clId="{C2A50F76-CEEA-4692-BBEA-6CFAD222D601}" dt="2022-03-23T16:55:49.023" v="1328" actId="1076"/>
          <ac:picMkLst>
            <pc:docMk/>
            <pc:sldMk cId="4285718635" sldId="273"/>
            <ac:picMk id="43" creationId="{DEF715FD-E72B-4A38-9864-39F6F6EEBD8F}"/>
          </ac:picMkLst>
        </pc:picChg>
        <pc:picChg chg="mod">
          <ac:chgData name="박 혜민" userId="86f5baaa7bbd0adc" providerId="LiveId" clId="{C2A50F76-CEEA-4692-BBEA-6CFAD222D601}" dt="2022-03-23T16:36:11.835" v="1125"/>
          <ac:picMkLst>
            <pc:docMk/>
            <pc:sldMk cId="4285718635" sldId="273"/>
            <ac:picMk id="51" creationId="{B7CCFA1E-616B-4AB8-946D-EEF4FBA90226}"/>
          </ac:picMkLst>
        </pc:picChg>
        <pc:picChg chg="mod">
          <ac:chgData name="박 혜민" userId="86f5baaa7bbd0adc" providerId="LiveId" clId="{C2A50F76-CEEA-4692-BBEA-6CFAD222D601}" dt="2022-03-23T16:36:11.835" v="1125"/>
          <ac:picMkLst>
            <pc:docMk/>
            <pc:sldMk cId="4285718635" sldId="273"/>
            <ac:picMk id="53" creationId="{66968895-1D4C-4530-90DB-F30BB0B933ED}"/>
          </ac:picMkLst>
        </pc:picChg>
        <pc:picChg chg="mod">
          <ac:chgData name="박 혜민" userId="86f5baaa7bbd0adc" providerId="LiveId" clId="{C2A50F76-CEEA-4692-BBEA-6CFAD222D601}" dt="2022-03-23T16:36:11.835" v="1125"/>
          <ac:picMkLst>
            <pc:docMk/>
            <pc:sldMk cId="4285718635" sldId="273"/>
            <ac:picMk id="54" creationId="{F9AAC521-5D2B-4410-AF2D-BE85068C0CF2}"/>
          </ac:picMkLst>
        </pc:picChg>
        <pc:picChg chg="mod">
          <ac:chgData name="박 혜민" userId="86f5baaa7bbd0adc" providerId="LiveId" clId="{C2A50F76-CEEA-4692-BBEA-6CFAD222D601}" dt="2022-03-23T16:36:11.835" v="1125"/>
          <ac:picMkLst>
            <pc:docMk/>
            <pc:sldMk cId="4285718635" sldId="273"/>
            <ac:picMk id="55" creationId="{448A37EC-4FEF-4392-9257-BC26DA802330}"/>
          </ac:picMkLst>
        </pc:picChg>
        <pc:picChg chg="mod">
          <ac:chgData name="박 혜민" userId="86f5baaa7bbd0adc" providerId="LiveId" clId="{C2A50F76-CEEA-4692-BBEA-6CFAD222D601}" dt="2022-03-23T16:36:11.835" v="1125"/>
          <ac:picMkLst>
            <pc:docMk/>
            <pc:sldMk cId="4285718635" sldId="273"/>
            <ac:picMk id="56" creationId="{D6097213-D88B-4011-9C47-2033F6033506}"/>
          </ac:picMkLst>
        </pc:picChg>
        <pc:picChg chg="mod">
          <ac:chgData name="박 혜민" userId="86f5baaa7bbd0adc" providerId="LiveId" clId="{C2A50F76-CEEA-4692-BBEA-6CFAD222D601}" dt="2022-03-23T16:36:11.835" v="1125"/>
          <ac:picMkLst>
            <pc:docMk/>
            <pc:sldMk cId="4285718635" sldId="273"/>
            <ac:picMk id="58" creationId="{EBDD16F4-BC70-4FB1-B5FB-7E1F4ABACE3C}"/>
          </ac:picMkLst>
        </pc:picChg>
        <pc:picChg chg="mod">
          <ac:chgData name="박 혜민" userId="86f5baaa7bbd0adc" providerId="LiveId" clId="{C2A50F76-CEEA-4692-BBEA-6CFAD222D601}" dt="2022-03-23T16:37:02.903" v="1156"/>
          <ac:picMkLst>
            <pc:docMk/>
            <pc:sldMk cId="4285718635" sldId="273"/>
            <ac:picMk id="61" creationId="{8EAD848E-54B7-449F-BA50-3179029FD7E2}"/>
          </ac:picMkLst>
        </pc:picChg>
        <pc:picChg chg="mod">
          <ac:chgData name="박 혜민" userId="86f5baaa7bbd0adc" providerId="LiveId" clId="{C2A50F76-CEEA-4692-BBEA-6CFAD222D601}" dt="2022-03-23T16:37:02.903" v="1156"/>
          <ac:picMkLst>
            <pc:docMk/>
            <pc:sldMk cId="4285718635" sldId="273"/>
            <ac:picMk id="63" creationId="{9E30AC32-A961-44B6-9E0F-2D02AE093F61}"/>
          </ac:picMkLst>
        </pc:picChg>
        <pc:picChg chg="mod">
          <ac:chgData name="박 혜민" userId="86f5baaa7bbd0adc" providerId="LiveId" clId="{C2A50F76-CEEA-4692-BBEA-6CFAD222D601}" dt="2022-03-23T16:37:02.903" v="1156"/>
          <ac:picMkLst>
            <pc:docMk/>
            <pc:sldMk cId="4285718635" sldId="273"/>
            <ac:picMk id="64" creationId="{633BABD2-F4CA-4684-91C2-1A89D24B3CFF}"/>
          </ac:picMkLst>
        </pc:picChg>
        <pc:picChg chg="mod">
          <ac:chgData name="박 혜민" userId="86f5baaa7bbd0adc" providerId="LiveId" clId="{C2A50F76-CEEA-4692-BBEA-6CFAD222D601}" dt="2022-03-23T16:37:02.903" v="1156"/>
          <ac:picMkLst>
            <pc:docMk/>
            <pc:sldMk cId="4285718635" sldId="273"/>
            <ac:picMk id="65" creationId="{221ABEB2-E096-4C56-B47D-2834C94C6C80}"/>
          </ac:picMkLst>
        </pc:picChg>
        <pc:picChg chg="mod">
          <ac:chgData name="박 혜민" userId="86f5baaa7bbd0adc" providerId="LiveId" clId="{C2A50F76-CEEA-4692-BBEA-6CFAD222D601}" dt="2022-03-23T16:37:02.903" v="1156"/>
          <ac:picMkLst>
            <pc:docMk/>
            <pc:sldMk cId="4285718635" sldId="273"/>
            <ac:picMk id="66" creationId="{28AD5DB2-DB10-4A0D-93FA-E4C6F2E0DCE6}"/>
          </ac:picMkLst>
        </pc:picChg>
        <pc:picChg chg="mod">
          <ac:chgData name="박 혜민" userId="86f5baaa7bbd0adc" providerId="LiveId" clId="{C2A50F76-CEEA-4692-BBEA-6CFAD222D601}" dt="2022-03-23T16:37:02.903" v="1156"/>
          <ac:picMkLst>
            <pc:docMk/>
            <pc:sldMk cId="4285718635" sldId="273"/>
            <ac:picMk id="67" creationId="{1EAFD812-C79C-4277-B7D4-BDD2B838BFF0}"/>
          </ac:picMkLst>
        </pc:picChg>
        <pc:picChg chg="add del mod ord">
          <ac:chgData name="박 혜민" userId="86f5baaa7bbd0adc" providerId="LiveId" clId="{C2A50F76-CEEA-4692-BBEA-6CFAD222D601}" dt="2022-03-23T16:41:39.457" v="1198" actId="478"/>
          <ac:picMkLst>
            <pc:docMk/>
            <pc:sldMk cId="4285718635" sldId="273"/>
            <ac:picMk id="69" creationId="{B27055E5-32C5-4CC0-A2EE-E90F499C483F}"/>
          </ac:picMkLst>
        </pc:picChg>
        <pc:picChg chg="mod">
          <ac:chgData name="박 혜민" userId="86f5baaa7bbd0adc" providerId="LiveId" clId="{C2A50F76-CEEA-4692-BBEA-6CFAD222D601}" dt="2022-03-23T16:43:32.018" v="1230"/>
          <ac:picMkLst>
            <pc:docMk/>
            <pc:sldMk cId="4285718635" sldId="273"/>
            <ac:picMk id="71" creationId="{AC163531-C2B1-4F02-B52A-1548DEA39047}"/>
          </ac:picMkLst>
        </pc:picChg>
        <pc:picChg chg="mod">
          <ac:chgData name="박 혜민" userId="86f5baaa7bbd0adc" providerId="LiveId" clId="{C2A50F76-CEEA-4692-BBEA-6CFAD222D601}" dt="2022-03-23T16:51:27.143" v="1291" actId="1076"/>
          <ac:picMkLst>
            <pc:docMk/>
            <pc:sldMk cId="4285718635" sldId="273"/>
            <ac:picMk id="73" creationId="{C82A90B9-9B8C-48C9-8B50-6C28F8A0E3D2}"/>
          </ac:picMkLst>
        </pc:picChg>
        <pc:picChg chg="mod">
          <ac:chgData name="박 혜민" userId="86f5baaa7bbd0adc" providerId="LiveId" clId="{C2A50F76-CEEA-4692-BBEA-6CFAD222D601}" dt="2022-03-23T16:54:07.405" v="1308"/>
          <ac:picMkLst>
            <pc:docMk/>
            <pc:sldMk cId="4285718635" sldId="273"/>
            <ac:picMk id="75" creationId="{333A07EA-34EE-447A-83A3-3AB3F2EEDE47}"/>
          </ac:picMkLst>
        </pc:picChg>
      </pc:sldChg>
      <pc:sldChg chg="addSp delSp modSp add mod ord setBg">
        <pc:chgData name="박 혜민" userId="86f5baaa7bbd0adc" providerId="LiveId" clId="{C2A50F76-CEEA-4692-BBEA-6CFAD222D601}" dt="2022-03-23T17:40:25.712" v="1934" actId="478"/>
        <pc:sldMkLst>
          <pc:docMk/>
          <pc:sldMk cId="132796231" sldId="274"/>
        </pc:sldMkLst>
        <pc:spChg chg="add del mod">
          <ac:chgData name="박 혜민" userId="86f5baaa7bbd0adc" providerId="LiveId" clId="{C2A50F76-CEEA-4692-BBEA-6CFAD222D601}" dt="2022-03-23T17:11:24.400" v="1397" actId="478"/>
          <ac:spMkLst>
            <pc:docMk/>
            <pc:sldMk cId="132796231" sldId="274"/>
            <ac:spMk id="16" creationId="{10DBE422-8E79-4A1D-888D-44AF13D9F6B5}"/>
          </ac:spMkLst>
        </pc:spChg>
        <pc:spChg chg="add del mod">
          <ac:chgData name="박 혜민" userId="86f5baaa7bbd0adc" providerId="LiveId" clId="{C2A50F76-CEEA-4692-BBEA-6CFAD222D601}" dt="2022-03-23T17:20:47.133" v="1533" actId="478"/>
          <ac:spMkLst>
            <pc:docMk/>
            <pc:sldMk cId="132796231" sldId="274"/>
            <ac:spMk id="18" creationId="{7C2ED81B-143C-4747-BC7D-394350B6A842}"/>
          </ac:spMkLst>
        </pc:spChg>
        <pc:spChg chg="add del mod">
          <ac:chgData name="박 혜민" userId="86f5baaa7bbd0adc" providerId="LiveId" clId="{C2A50F76-CEEA-4692-BBEA-6CFAD222D601}" dt="2022-03-23T17:12:12.893" v="1407" actId="478"/>
          <ac:spMkLst>
            <pc:docMk/>
            <pc:sldMk cId="132796231" sldId="274"/>
            <ac:spMk id="20" creationId="{EBEC65C3-17BB-4BE4-867E-F09701D206F1}"/>
          </ac:spMkLst>
        </pc:spChg>
        <pc:spChg chg="add mod">
          <ac:chgData name="박 혜민" userId="86f5baaa7bbd0adc" providerId="LiveId" clId="{C2A50F76-CEEA-4692-BBEA-6CFAD222D601}" dt="2022-03-23T17:19:35.413" v="1518" actId="1076"/>
          <ac:spMkLst>
            <pc:docMk/>
            <pc:sldMk cId="132796231" sldId="274"/>
            <ac:spMk id="24" creationId="{E162EC33-159E-4FA4-9FDA-87BA51F53901}"/>
          </ac:spMkLst>
        </pc:spChg>
        <pc:spChg chg="add mod">
          <ac:chgData name="박 혜민" userId="86f5baaa7bbd0adc" providerId="LiveId" clId="{C2A50F76-CEEA-4692-BBEA-6CFAD222D601}" dt="2022-03-23T17:15:26.122" v="1451" actId="1076"/>
          <ac:spMkLst>
            <pc:docMk/>
            <pc:sldMk cId="132796231" sldId="274"/>
            <ac:spMk id="25" creationId="{B6A75331-7B5C-4CA8-9A18-6C1732F23E7E}"/>
          </ac:spMkLst>
        </pc:spChg>
        <pc:spChg chg="add mod">
          <ac:chgData name="박 혜민" userId="86f5baaa7bbd0adc" providerId="LiveId" clId="{C2A50F76-CEEA-4692-BBEA-6CFAD222D601}" dt="2022-03-23T17:19:56.919" v="1522" actId="1076"/>
          <ac:spMkLst>
            <pc:docMk/>
            <pc:sldMk cId="132796231" sldId="274"/>
            <ac:spMk id="26" creationId="{F8D61DCF-AA0E-4665-877C-52A87A372436}"/>
          </ac:spMkLst>
        </pc:spChg>
        <pc:spChg chg="add mod">
          <ac:chgData name="박 혜민" userId="86f5baaa7bbd0adc" providerId="LiveId" clId="{C2A50F76-CEEA-4692-BBEA-6CFAD222D601}" dt="2022-03-23T17:20:14.669" v="1525" actId="1076"/>
          <ac:spMkLst>
            <pc:docMk/>
            <pc:sldMk cId="132796231" sldId="274"/>
            <ac:spMk id="27" creationId="{DAEB4527-DF93-4B00-B09C-9199F933AB35}"/>
          </ac:spMkLst>
        </pc:spChg>
        <pc:spChg chg="add mod">
          <ac:chgData name="박 혜민" userId="86f5baaa7bbd0adc" providerId="LiveId" clId="{C2A50F76-CEEA-4692-BBEA-6CFAD222D601}" dt="2022-03-23T17:20:29.138" v="1527" actId="1076"/>
          <ac:spMkLst>
            <pc:docMk/>
            <pc:sldMk cId="132796231" sldId="274"/>
            <ac:spMk id="28" creationId="{61C6293B-36D2-487C-A6DA-3E656529B596}"/>
          </ac:spMkLst>
        </pc:spChg>
        <pc:spChg chg="add mod">
          <ac:chgData name="박 혜민" userId="86f5baaa7bbd0adc" providerId="LiveId" clId="{C2A50F76-CEEA-4692-BBEA-6CFAD222D601}" dt="2022-03-23T17:20:07.810" v="1524" actId="1076"/>
          <ac:spMkLst>
            <pc:docMk/>
            <pc:sldMk cId="132796231" sldId="274"/>
            <ac:spMk id="29" creationId="{D3991B23-9E4C-4879-A1AE-D0E1CE9A99F8}"/>
          </ac:spMkLst>
        </pc:spChg>
        <pc:spChg chg="add mod">
          <ac:chgData name="박 혜민" userId="86f5baaa7bbd0adc" providerId="LiveId" clId="{C2A50F76-CEEA-4692-BBEA-6CFAD222D601}" dt="2022-03-23T17:21:47.396" v="1548" actId="20577"/>
          <ac:spMkLst>
            <pc:docMk/>
            <pc:sldMk cId="132796231" sldId="274"/>
            <ac:spMk id="35" creationId="{0D13497D-D0DD-478B-9D42-C8DCE5709049}"/>
          </ac:spMkLst>
        </pc:spChg>
        <pc:spChg chg="add mod">
          <ac:chgData name="박 혜민" userId="86f5baaa7bbd0adc" providerId="LiveId" clId="{C2A50F76-CEEA-4692-BBEA-6CFAD222D601}" dt="2022-03-23T17:22:25.740" v="1578"/>
          <ac:spMkLst>
            <pc:docMk/>
            <pc:sldMk cId="132796231" sldId="274"/>
            <ac:spMk id="36" creationId="{59A96F50-3BD0-4F1A-86D2-D16EA176A963}"/>
          </ac:spMkLst>
        </pc:spChg>
        <pc:spChg chg="add mod">
          <ac:chgData name="박 혜민" userId="86f5baaa7bbd0adc" providerId="LiveId" clId="{C2A50F76-CEEA-4692-BBEA-6CFAD222D601}" dt="2022-03-23T17:22:45.706" v="1607" actId="20577"/>
          <ac:spMkLst>
            <pc:docMk/>
            <pc:sldMk cId="132796231" sldId="274"/>
            <ac:spMk id="37" creationId="{FBF52C61-DD02-49A1-A1CD-F80D722A5D82}"/>
          </ac:spMkLst>
        </pc:spChg>
        <pc:grpChg chg="add mod">
          <ac:chgData name="박 혜민" userId="86f5baaa7bbd0adc" providerId="LiveId" clId="{C2A50F76-CEEA-4692-BBEA-6CFAD222D601}" dt="2022-03-23T17:09:38.663" v="1386" actId="164"/>
          <ac:grpSpMkLst>
            <pc:docMk/>
            <pc:sldMk cId="132796231" sldId="274"/>
            <ac:grpSpMk id="3" creationId="{B04E4AFD-8CD6-4F09-965B-BC1659BD0F02}"/>
          </ac:grpSpMkLst>
        </pc:grpChg>
        <pc:grpChg chg="mod">
          <ac:chgData name="박 혜민" userId="86f5baaa7bbd0adc" providerId="LiveId" clId="{C2A50F76-CEEA-4692-BBEA-6CFAD222D601}" dt="2022-03-23T17:17:28.132" v="1499" actId="1076"/>
          <ac:grpSpMkLst>
            <pc:docMk/>
            <pc:sldMk cId="132796231" sldId="274"/>
            <ac:grpSpMk id="1002" creationId="{00000000-0000-0000-0000-000000000000}"/>
          </ac:grpSpMkLst>
        </pc:grpChg>
        <pc:grpChg chg="del">
          <ac:chgData name="박 혜민" userId="86f5baaa7bbd0adc" providerId="LiveId" clId="{C2A50F76-CEEA-4692-BBEA-6CFAD222D601}" dt="2022-03-23T17:09:12.463" v="1378" actId="478"/>
          <ac:grpSpMkLst>
            <pc:docMk/>
            <pc:sldMk cId="132796231" sldId="274"/>
            <ac:grpSpMk id="1003" creationId="{00000000-0000-0000-0000-000000000000}"/>
          </ac:grpSpMkLst>
        </pc:grpChg>
        <pc:grpChg chg="del">
          <ac:chgData name="박 혜민" userId="86f5baaa7bbd0adc" providerId="LiveId" clId="{C2A50F76-CEEA-4692-BBEA-6CFAD222D601}" dt="2022-03-23T17:09:09.271" v="1376" actId="478"/>
          <ac:grpSpMkLst>
            <pc:docMk/>
            <pc:sldMk cId="132796231" sldId="274"/>
            <ac:grpSpMk id="1004" creationId="{00000000-0000-0000-0000-000000000000}"/>
          </ac:grpSpMkLst>
        </pc:grpChg>
        <pc:picChg chg="del">
          <ac:chgData name="박 혜민" userId="86f5baaa7bbd0adc" providerId="LiveId" clId="{C2A50F76-CEEA-4692-BBEA-6CFAD222D601}" dt="2022-03-23T17:22:06.612" v="1551" actId="478"/>
          <ac:picMkLst>
            <pc:docMk/>
            <pc:sldMk cId="132796231" sldId="274"/>
            <ac:picMk id="2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7:22:28.456" v="1579" actId="478"/>
          <ac:picMkLst>
            <pc:docMk/>
            <pc:sldMk cId="132796231" sldId="274"/>
            <ac:picMk id="6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7:21:44.580" v="1545" actId="478"/>
          <ac:picMkLst>
            <pc:docMk/>
            <pc:sldMk cId="132796231" sldId="274"/>
            <ac:picMk id="7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7:40:25.712" v="1934" actId="478"/>
          <ac:picMkLst>
            <pc:docMk/>
            <pc:sldMk cId="132796231" sldId="274"/>
            <ac:picMk id="8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7:09:13.196" v="1379" actId="478"/>
          <ac:picMkLst>
            <pc:docMk/>
            <pc:sldMk cId="132796231" sldId="274"/>
            <ac:picMk id="15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7:09:11.782" v="1377" actId="478"/>
          <ac:picMkLst>
            <pc:docMk/>
            <pc:sldMk cId="132796231" sldId="274"/>
            <ac:picMk id="19" creationId="{00000000-0000-0000-0000-000000000000}"/>
          </ac:picMkLst>
        </pc:picChg>
        <pc:picChg chg="add mod ord">
          <ac:chgData name="박 혜민" userId="86f5baaa7bbd0adc" providerId="LiveId" clId="{C2A50F76-CEEA-4692-BBEA-6CFAD222D601}" dt="2022-03-23T17:20:44.079" v="1532" actId="1076"/>
          <ac:picMkLst>
            <pc:docMk/>
            <pc:sldMk cId="132796231" sldId="274"/>
            <ac:picMk id="21" creationId="{1147F27D-D73D-43EE-BE12-76F96AD6DB51}"/>
          </ac:picMkLst>
        </pc:picChg>
        <pc:picChg chg="add del mod">
          <ac:chgData name="박 혜민" userId="86f5baaa7bbd0adc" providerId="LiveId" clId="{C2A50F76-CEEA-4692-BBEA-6CFAD222D601}" dt="2022-03-23T17:12:11.204" v="1406" actId="478"/>
          <ac:picMkLst>
            <pc:docMk/>
            <pc:sldMk cId="132796231" sldId="274"/>
            <ac:picMk id="22" creationId="{0AB0657A-B074-4E84-B0C8-1E1ACCC6A091}"/>
          </ac:picMkLst>
        </pc:picChg>
        <pc:picChg chg="add mod ord">
          <ac:chgData name="박 혜민" userId="86f5baaa7bbd0adc" providerId="LiveId" clId="{C2A50F76-CEEA-4692-BBEA-6CFAD222D601}" dt="2022-03-23T17:14:16.885" v="1436" actId="1076"/>
          <ac:picMkLst>
            <pc:docMk/>
            <pc:sldMk cId="132796231" sldId="274"/>
            <ac:picMk id="23" creationId="{2667AF5D-7DB4-4C9A-8DF5-606CD102FD1E}"/>
          </ac:picMkLst>
        </pc:picChg>
        <pc:picChg chg="add mod ord">
          <ac:chgData name="박 혜민" userId="86f5baaa7bbd0adc" providerId="LiveId" clId="{C2A50F76-CEEA-4692-BBEA-6CFAD222D601}" dt="2022-03-23T17:19:25.463" v="1517" actId="1076"/>
          <ac:picMkLst>
            <pc:docMk/>
            <pc:sldMk cId="132796231" sldId="274"/>
            <ac:picMk id="30" creationId="{5C95426A-2AF0-4E16-A93F-B8278D895985}"/>
          </ac:picMkLst>
        </pc:picChg>
        <pc:picChg chg="add mod">
          <ac:chgData name="박 혜민" userId="86f5baaa7bbd0adc" providerId="LiveId" clId="{C2A50F76-CEEA-4692-BBEA-6CFAD222D601}" dt="2022-03-23T17:18:57.855" v="1515" actId="1076"/>
          <ac:picMkLst>
            <pc:docMk/>
            <pc:sldMk cId="132796231" sldId="274"/>
            <ac:picMk id="31" creationId="{0E671C57-0274-4307-8A0B-73058D42C466}"/>
          </ac:picMkLst>
        </pc:picChg>
        <pc:picChg chg="add mod">
          <ac:chgData name="박 혜민" userId="86f5baaa7bbd0adc" providerId="LiveId" clId="{C2A50F76-CEEA-4692-BBEA-6CFAD222D601}" dt="2022-03-23T17:18:49.554" v="1514" actId="1076"/>
          <ac:picMkLst>
            <pc:docMk/>
            <pc:sldMk cId="132796231" sldId="274"/>
            <ac:picMk id="32" creationId="{A95C9392-7520-464B-B9C6-8F2B9FB2B100}"/>
          </ac:picMkLst>
        </pc:picChg>
        <pc:picChg chg="add mod">
          <ac:chgData name="박 혜민" userId="86f5baaa7bbd0adc" providerId="LiveId" clId="{C2A50F76-CEEA-4692-BBEA-6CFAD222D601}" dt="2022-03-23T17:21:21.709" v="1544" actId="1076"/>
          <ac:picMkLst>
            <pc:docMk/>
            <pc:sldMk cId="132796231" sldId="274"/>
            <ac:picMk id="33" creationId="{9E772DF2-ED27-410C-A149-5A4FAE7A4CB4}"/>
          </ac:picMkLst>
        </pc:picChg>
        <pc:picChg chg="add mod">
          <ac:chgData name="박 혜민" userId="86f5baaa7bbd0adc" providerId="LiveId" clId="{C2A50F76-CEEA-4692-BBEA-6CFAD222D601}" dt="2022-03-23T17:21:16.425" v="1543" actId="1076"/>
          <ac:picMkLst>
            <pc:docMk/>
            <pc:sldMk cId="132796231" sldId="274"/>
            <ac:picMk id="34" creationId="{6A866F29-A611-4605-84F3-AD9CC3D43E4E}"/>
          </ac:picMkLst>
        </pc:picChg>
      </pc:sldChg>
      <pc:sldChg chg="addSp delSp modSp add mod setBg">
        <pc:chgData name="박 혜민" userId="86f5baaa7bbd0adc" providerId="LiveId" clId="{C2A50F76-CEEA-4692-BBEA-6CFAD222D601}" dt="2022-03-23T17:34:18.502" v="1780" actId="207"/>
        <pc:sldMkLst>
          <pc:docMk/>
          <pc:sldMk cId="3146854911" sldId="275"/>
        </pc:sldMkLst>
        <pc:spChg chg="add del mod">
          <ac:chgData name="박 혜민" userId="86f5baaa7bbd0adc" providerId="LiveId" clId="{C2A50F76-CEEA-4692-BBEA-6CFAD222D601}" dt="2022-03-23T17:28:04.370" v="1681" actId="767"/>
          <ac:spMkLst>
            <pc:docMk/>
            <pc:sldMk cId="3146854911" sldId="275"/>
            <ac:spMk id="8" creationId="{62F8CC5F-FE87-434C-BF5A-017A2C59127C}"/>
          </ac:spMkLst>
        </pc:spChg>
        <pc:spChg chg="add mod">
          <ac:chgData name="박 혜민" userId="86f5baaa7bbd0adc" providerId="LiveId" clId="{C2A50F76-CEEA-4692-BBEA-6CFAD222D601}" dt="2022-03-23T17:24:11.622" v="1614"/>
          <ac:spMkLst>
            <pc:docMk/>
            <pc:sldMk cId="3146854911" sldId="275"/>
            <ac:spMk id="23" creationId="{34066288-C03C-4D1B-9AB9-2768A69D7B4B}"/>
          </ac:spMkLst>
        </pc:spChg>
        <pc:spChg chg="add mod">
          <ac:chgData name="박 혜민" userId="86f5baaa7bbd0adc" providerId="LiveId" clId="{C2A50F76-CEEA-4692-BBEA-6CFAD222D601}" dt="2022-03-23T17:34:18.502" v="1780" actId="207"/>
          <ac:spMkLst>
            <pc:docMk/>
            <pc:sldMk cId="3146854911" sldId="275"/>
            <ac:spMk id="24" creationId="{C23635F7-6773-40A9-8B97-9975593B47A0}"/>
          </ac:spMkLst>
        </pc:spChg>
        <pc:spChg chg="add mod">
          <ac:chgData name="박 혜민" userId="86f5baaa7bbd0adc" providerId="LiveId" clId="{C2A50F76-CEEA-4692-BBEA-6CFAD222D601}" dt="2022-03-23T17:34:12.823" v="1778" actId="207"/>
          <ac:spMkLst>
            <pc:docMk/>
            <pc:sldMk cId="3146854911" sldId="275"/>
            <ac:spMk id="28" creationId="{28C19B44-44BA-4CC4-A688-AC037E3D9BA8}"/>
          </ac:spMkLst>
        </pc:spChg>
        <pc:grpChg chg="add mod">
          <ac:chgData name="박 혜민" userId="86f5baaa7bbd0adc" providerId="LiveId" clId="{C2A50F76-CEEA-4692-BBEA-6CFAD222D601}" dt="2022-03-23T17:30:20.356" v="1757" actId="1076"/>
          <ac:grpSpMkLst>
            <pc:docMk/>
            <pc:sldMk cId="3146854911" sldId="275"/>
            <ac:grpSpMk id="11" creationId="{DC25695F-D985-44D3-A792-0ACF44980282}"/>
          </ac:grpSpMkLst>
        </pc:grpChg>
        <pc:grpChg chg="add mod ord">
          <ac:chgData name="박 혜민" userId="86f5baaa7bbd0adc" providerId="LiveId" clId="{C2A50F76-CEEA-4692-BBEA-6CFAD222D601}" dt="2022-03-23T17:24:00.266" v="1612" actId="14100"/>
          <ac:grpSpMkLst>
            <pc:docMk/>
            <pc:sldMk cId="3146854911" sldId="275"/>
            <ac:grpSpMk id="20" creationId="{836B770D-958A-4CBF-BC63-278B3A36872E}"/>
          </ac:grpSpMkLst>
        </pc:grpChg>
        <pc:grpChg chg="mod">
          <ac:chgData name="박 혜민" userId="86f5baaa7bbd0adc" providerId="LiveId" clId="{C2A50F76-CEEA-4692-BBEA-6CFAD222D601}" dt="2022-03-23T17:33:46.819" v="1777" actId="1076"/>
          <ac:grpSpMkLst>
            <pc:docMk/>
            <pc:sldMk cId="3146854911" sldId="275"/>
            <ac:grpSpMk id="1003" creationId="{00000000-0000-0000-0000-000000000000}"/>
          </ac:grpSpMkLst>
        </pc:grpChg>
        <pc:grpChg chg="del">
          <ac:chgData name="박 혜민" userId="86f5baaa7bbd0adc" providerId="LiveId" clId="{C2A50F76-CEEA-4692-BBEA-6CFAD222D601}" dt="2022-03-23T17:24:18.140" v="1615" actId="478"/>
          <ac:grpSpMkLst>
            <pc:docMk/>
            <pc:sldMk cId="3146854911" sldId="275"/>
            <ac:grpSpMk id="1004" creationId="{00000000-0000-0000-0000-000000000000}"/>
          </ac:grpSpMkLst>
        </pc:grpChg>
        <pc:grpChg chg="del mod">
          <ac:chgData name="박 혜민" userId="86f5baaa7bbd0adc" providerId="LiveId" clId="{C2A50F76-CEEA-4692-BBEA-6CFAD222D601}" dt="2022-03-23T17:27:48.092" v="1678" actId="478"/>
          <ac:grpSpMkLst>
            <pc:docMk/>
            <pc:sldMk cId="3146854911" sldId="275"/>
            <ac:grpSpMk id="1005" creationId="{00000000-0000-0000-0000-000000000000}"/>
          </ac:grpSpMkLst>
        </pc:grpChg>
        <pc:picChg chg="mod">
          <ac:chgData name="박 혜민" userId="86f5baaa7bbd0adc" providerId="LiveId" clId="{C2A50F76-CEEA-4692-BBEA-6CFAD222D601}" dt="2022-03-23T17:32:36.108" v="1766" actId="1076"/>
          <ac:picMkLst>
            <pc:docMk/>
            <pc:sldMk cId="3146854911" sldId="275"/>
            <ac:picMk id="9" creationId="{00000000-0000-0000-0000-000000000000}"/>
          </ac:picMkLst>
        </pc:picChg>
        <pc:picChg chg="mod ord">
          <ac:chgData name="박 혜민" userId="86f5baaa7bbd0adc" providerId="LiveId" clId="{C2A50F76-CEEA-4692-BBEA-6CFAD222D601}" dt="2022-03-23T17:33:11.540" v="1774" actId="166"/>
          <ac:picMkLst>
            <pc:docMk/>
            <pc:sldMk cId="3146854911" sldId="275"/>
            <ac:picMk id="14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7:27:46.079" v="1677" actId="478"/>
          <ac:picMkLst>
            <pc:docMk/>
            <pc:sldMk cId="3146854911" sldId="275"/>
            <ac:picMk id="17" creationId="{00000000-0000-0000-0000-000000000000}"/>
          </ac:picMkLst>
        </pc:picChg>
        <pc:picChg chg="mod">
          <ac:chgData name="박 혜민" userId="86f5baaa7bbd0adc" providerId="LiveId" clId="{C2A50F76-CEEA-4692-BBEA-6CFAD222D601}" dt="2022-03-23T17:23:50.997" v="1609"/>
          <ac:picMkLst>
            <pc:docMk/>
            <pc:sldMk cId="3146854911" sldId="275"/>
            <ac:picMk id="21" creationId="{5B8EFD9A-6C58-48D5-94A2-E60AF949E8C9}"/>
          </ac:picMkLst>
        </pc:picChg>
        <pc:picChg chg="del">
          <ac:chgData name="박 혜민" userId="86f5baaa7bbd0adc" providerId="LiveId" clId="{C2A50F76-CEEA-4692-BBEA-6CFAD222D601}" dt="2022-03-23T17:24:04.132" v="1613" actId="478"/>
          <ac:picMkLst>
            <pc:docMk/>
            <pc:sldMk cId="3146854911" sldId="275"/>
            <ac:picMk id="25" creationId="{00000000-0000-0000-0000-000000000000}"/>
          </ac:picMkLst>
        </pc:picChg>
        <pc:picChg chg="add del mod">
          <ac:chgData name="박 혜민" userId="86f5baaa7bbd0adc" providerId="LiveId" clId="{C2A50F76-CEEA-4692-BBEA-6CFAD222D601}" dt="2022-03-23T17:32:32.995" v="1763"/>
          <ac:picMkLst>
            <pc:docMk/>
            <pc:sldMk cId="3146854911" sldId="275"/>
            <ac:picMk id="5122" creationId="{9AD52F33-08BF-401A-8A2B-AE6A37277B31}"/>
          </ac:picMkLst>
        </pc:picChg>
        <pc:picChg chg="add del mod">
          <ac:chgData name="박 혜민" userId="86f5baaa7bbd0adc" providerId="LiveId" clId="{C2A50F76-CEEA-4692-BBEA-6CFAD222D601}" dt="2022-03-23T17:32:36.734" v="1767"/>
          <ac:picMkLst>
            <pc:docMk/>
            <pc:sldMk cId="3146854911" sldId="275"/>
            <ac:picMk id="5124" creationId="{544DBC72-81C7-49ED-A1E4-0A9FA728D2ED}"/>
          </ac:picMkLst>
        </pc:picChg>
        <pc:picChg chg="add mod">
          <ac:chgData name="박 혜민" userId="86f5baaa7bbd0adc" providerId="LiveId" clId="{C2A50F76-CEEA-4692-BBEA-6CFAD222D601}" dt="2022-03-23T17:33:25.317" v="1776" actId="1076"/>
          <ac:picMkLst>
            <pc:docMk/>
            <pc:sldMk cId="3146854911" sldId="275"/>
            <ac:picMk id="5126" creationId="{68252A61-EA2E-447F-BB1E-065F4303E927}"/>
          </ac:picMkLst>
        </pc:picChg>
        <pc:cxnChg chg="add mod">
          <ac:chgData name="박 혜민" userId="86f5baaa7bbd0adc" providerId="LiveId" clId="{C2A50F76-CEEA-4692-BBEA-6CFAD222D601}" dt="2022-03-23T17:30:13.533" v="1756" actId="164"/>
          <ac:cxnSpMkLst>
            <pc:docMk/>
            <pc:sldMk cId="3146854911" sldId="275"/>
            <ac:cxnSpMk id="4" creationId="{620A9EBE-4181-4EF7-B5D0-2B4FE1F993E8}"/>
          </ac:cxnSpMkLst>
        </pc:cxnChg>
        <pc:cxnChg chg="add mod">
          <ac:chgData name="박 혜민" userId="86f5baaa7bbd0adc" providerId="LiveId" clId="{C2A50F76-CEEA-4692-BBEA-6CFAD222D601}" dt="2022-03-23T17:30:13.533" v="1756" actId="164"/>
          <ac:cxnSpMkLst>
            <pc:docMk/>
            <pc:sldMk cId="3146854911" sldId="275"/>
            <ac:cxnSpMk id="30" creationId="{5005928A-34FE-49AC-A30B-6BDE30091A94}"/>
          </ac:cxnSpMkLst>
        </pc:cxnChg>
      </pc:sldChg>
      <pc:sldChg chg="addSp delSp modSp add mod ord setBg">
        <pc:chgData name="박 혜민" userId="86f5baaa7bbd0adc" providerId="LiveId" clId="{C2A50F76-CEEA-4692-BBEA-6CFAD222D601}" dt="2022-03-24T12:11:29.042" v="4166" actId="14100"/>
        <pc:sldMkLst>
          <pc:docMk/>
          <pc:sldMk cId="809626473" sldId="276"/>
        </pc:sldMkLst>
        <pc:spChg chg="add mod">
          <ac:chgData name="박 혜민" userId="86f5baaa7bbd0adc" providerId="LiveId" clId="{C2A50F76-CEEA-4692-BBEA-6CFAD222D601}" dt="2022-03-23T17:36:14.889" v="1785" actId="20577"/>
          <ac:spMkLst>
            <pc:docMk/>
            <pc:sldMk cId="809626473" sldId="276"/>
            <ac:spMk id="22" creationId="{8F7BCD93-BDDD-41B6-B987-AF4E2DC1915D}"/>
          </ac:spMkLst>
        </pc:spChg>
        <pc:spChg chg="add mod">
          <ac:chgData name="박 혜민" userId="86f5baaa7bbd0adc" providerId="LiveId" clId="{C2A50F76-CEEA-4692-BBEA-6CFAD222D601}" dt="2022-03-23T17:36:37.869" v="1803"/>
          <ac:spMkLst>
            <pc:docMk/>
            <pc:sldMk cId="809626473" sldId="276"/>
            <ac:spMk id="23" creationId="{9B357B40-5E5A-4C8D-90B8-6DE52006D5F5}"/>
          </ac:spMkLst>
        </pc:spChg>
        <pc:spChg chg="add del mod">
          <ac:chgData name="박 혜민" userId="86f5baaa7bbd0adc" providerId="LiveId" clId="{C2A50F76-CEEA-4692-BBEA-6CFAD222D601}" dt="2022-03-23T18:45:05.674" v="2762" actId="478"/>
          <ac:spMkLst>
            <pc:docMk/>
            <pc:sldMk cId="809626473" sldId="276"/>
            <ac:spMk id="26" creationId="{D3108478-5207-4D6C-B0A8-0E61D6F0CA8B}"/>
          </ac:spMkLst>
        </pc:spChg>
        <pc:spChg chg="add del mod">
          <ac:chgData name="박 혜민" userId="86f5baaa7bbd0adc" providerId="LiveId" clId="{C2A50F76-CEEA-4692-BBEA-6CFAD222D601}" dt="2022-03-23T18:45:04.953" v="2760" actId="478"/>
          <ac:spMkLst>
            <pc:docMk/>
            <pc:sldMk cId="809626473" sldId="276"/>
            <ac:spMk id="34" creationId="{34C5FFDF-0693-40F3-9532-216378442939}"/>
          </ac:spMkLst>
        </pc:spChg>
        <pc:spChg chg="add mod">
          <ac:chgData name="박 혜민" userId="86f5baaa7bbd0adc" providerId="LiveId" clId="{C2A50F76-CEEA-4692-BBEA-6CFAD222D601}" dt="2022-03-23T17:43:56.408" v="2093" actId="20577"/>
          <ac:spMkLst>
            <pc:docMk/>
            <pc:sldMk cId="809626473" sldId="276"/>
            <ac:spMk id="35" creationId="{60B55D53-1CE5-4255-88E7-79B24B046851}"/>
          </ac:spMkLst>
        </pc:spChg>
        <pc:spChg chg="add del mod">
          <ac:chgData name="박 혜민" userId="86f5baaa7bbd0adc" providerId="LiveId" clId="{C2A50F76-CEEA-4692-BBEA-6CFAD222D601}" dt="2022-03-23T18:45:05.847" v="2763" actId="478"/>
          <ac:spMkLst>
            <pc:docMk/>
            <pc:sldMk cId="809626473" sldId="276"/>
            <ac:spMk id="36" creationId="{6BDF1F4C-39BF-4426-8145-2026E3808566}"/>
          </ac:spMkLst>
        </pc:spChg>
        <pc:spChg chg="add del mod">
          <ac:chgData name="박 혜민" userId="86f5baaa7bbd0adc" providerId="LiveId" clId="{C2A50F76-CEEA-4692-BBEA-6CFAD222D601}" dt="2022-03-23T17:45:07.002" v="2110"/>
          <ac:spMkLst>
            <pc:docMk/>
            <pc:sldMk cId="809626473" sldId="276"/>
            <ac:spMk id="37" creationId="{D1428C02-5F78-4CA7-BE85-2F46E9F3BDB9}"/>
          </ac:spMkLst>
        </pc:spChg>
        <pc:spChg chg="add del mod">
          <ac:chgData name="박 혜민" userId="86f5baaa7bbd0adc" providerId="LiveId" clId="{C2A50F76-CEEA-4692-BBEA-6CFAD222D601}" dt="2022-03-23T18:45:05.439" v="2761" actId="478"/>
          <ac:spMkLst>
            <pc:docMk/>
            <pc:sldMk cId="809626473" sldId="276"/>
            <ac:spMk id="38" creationId="{FDD662BE-70EB-4883-B03F-D9CCDAECECF4}"/>
          </ac:spMkLst>
        </pc:spChg>
        <pc:grpChg chg="add del mod">
          <ac:chgData name="박 혜민" userId="86f5baaa7bbd0adc" providerId="LiveId" clId="{C2A50F76-CEEA-4692-BBEA-6CFAD222D601}" dt="2022-03-23T17:37:16.093" v="1807"/>
          <ac:grpSpMkLst>
            <pc:docMk/>
            <pc:sldMk cId="809626473" sldId="276"/>
            <ac:grpSpMk id="24" creationId="{7498D5CD-A6BF-45EE-8FEF-FB3A6CE5941C}"/>
          </ac:grpSpMkLst>
        </pc:grpChg>
        <pc:grpChg chg="add del mod">
          <ac:chgData name="박 혜민" userId="86f5baaa7bbd0adc" providerId="LiveId" clId="{C2A50F76-CEEA-4692-BBEA-6CFAD222D601}" dt="2022-03-23T17:39:00.273" v="1915" actId="478"/>
          <ac:grpSpMkLst>
            <pc:docMk/>
            <pc:sldMk cId="809626473" sldId="276"/>
            <ac:grpSpMk id="27" creationId="{A5BED4BB-10C5-4189-8503-9239365A2FC6}"/>
          </ac:grpSpMkLst>
        </pc:grpChg>
        <pc:grpChg chg="add del mod">
          <ac:chgData name="박 혜민" userId="86f5baaa7bbd0adc" providerId="LiveId" clId="{C2A50F76-CEEA-4692-BBEA-6CFAD222D601}" dt="2022-03-23T17:40:08.733" v="1931" actId="478"/>
          <ac:grpSpMkLst>
            <pc:docMk/>
            <pc:sldMk cId="809626473" sldId="276"/>
            <ac:grpSpMk id="29" creationId="{82A7A18E-3F81-47CC-BF77-DFF0C7AE0192}"/>
          </ac:grpSpMkLst>
        </pc:grpChg>
        <pc:grpChg chg="mod">
          <ac:chgData name="박 혜민" userId="86f5baaa7bbd0adc" providerId="LiveId" clId="{C2A50F76-CEEA-4692-BBEA-6CFAD222D601}" dt="2022-03-23T17:39:00.869" v="1916"/>
          <ac:grpSpMkLst>
            <pc:docMk/>
            <pc:sldMk cId="809626473" sldId="276"/>
            <ac:grpSpMk id="30" creationId="{0302F670-6545-44A8-8617-BE1F98FDA36B}"/>
          </ac:grpSpMkLst>
        </pc:grpChg>
        <pc:grpChg chg="mod">
          <ac:chgData name="박 혜민" userId="86f5baaa7bbd0adc" providerId="LiveId" clId="{C2A50F76-CEEA-4692-BBEA-6CFAD222D601}" dt="2022-03-23T17:39:00.869" v="1916"/>
          <ac:grpSpMkLst>
            <pc:docMk/>
            <pc:sldMk cId="809626473" sldId="276"/>
            <ac:grpSpMk id="31" creationId="{F6E8DA35-9498-4745-9D6A-39A157E9146E}"/>
          </ac:grpSpMkLst>
        </pc:grpChg>
        <pc:grpChg chg="add del mod">
          <ac:chgData name="박 혜민" userId="86f5baaa7bbd0adc" providerId="LiveId" clId="{C2A50F76-CEEA-4692-BBEA-6CFAD222D601}" dt="2022-03-24T12:11:29.042" v="4166" actId="14100"/>
          <ac:grpSpMkLst>
            <pc:docMk/>
            <pc:sldMk cId="809626473" sldId="276"/>
            <ac:grpSpMk id="1001" creationId="{00000000-0000-0000-0000-000000000000}"/>
          </ac:grpSpMkLst>
        </pc:grpChg>
        <pc:grpChg chg="add del">
          <ac:chgData name="박 혜민" userId="86f5baaa7bbd0adc" providerId="LiveId" clId="{C2A50F76-CEEA-4692-BBEA-6CFAD222D601}" dt="2022-03-23T18:45:06.004" v="2764" actId="478"/>
          <ac:grpSpMkLst>
            <pc:docMk/>
            <pc:sldMk cId="809626473" sldId="276"/>
            <ac:grpSpMk id="1002" creationId="{00000000-0000-0000-0000-000000000000}"/>
          </ac:grpSpMkLst>
        </pc:grpChg>
        <pc:grpChg chg="add del">
          <ac:chgData name="박 혜민" userId="86f5baaa7bbd0adc" providerId="LiveId" clId="{C2A50F76-CEEA-4692-BBEA-6CFAD222D601}" dt="2022-03-23T18:45:06.176" v="2765" actId="478"/>
          <ac:grpSpMkLst>
            <pc:docMk/>
            <pc:sldMk cId="809626473" sldId="276"/>
            <ac:grpSpMk id="1004" creationId="{00000000-0000-0000-0000-000000000000}"/>
          </ac:grpSpMkLst>
        </pc:grpChg>
        <pc:picChg chg="del">
          <ac:chgData name="박 혜민" userId="86f5baaa7bbd0adc" providerId="LiveId" clId="{C2A50F76-CEEA-4692-BBEA-6CFAD222D601}" dt="2022-03-23T17:36:17.912" v="1786" actId="478"/>
          <ac:picMkLst>
            <pc:docMk/>
            <pc:sldMk cId="809626473" sldId="276"/>
            <ac:picMk id="8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7:40:19.611" v="1932" actId="478"/>
          <ac:picMkLst>
            <pc:docMk/>
            <pc:sldMk cId="809626473" sldId="276"/>
            <ac:picMk id="12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7:36:07.389" v="1782" actId="478"/>
          <ac:picMkLst>
            <pc:docMk/>
            <pc:sldMk cId="809626473" sldId="276"/>
            <ac:picMk id="13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7:40:21.737" v="1933" actId="478"/>
          <ac:picMkLst>
            <pc:docMk/>
            <pc:sldMk cId="809626473" sldId="276"/>
            <ac:picMk id="14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7:37:10.982" v="1804" actId="478"/>
          <ac:picMkLst>
            <pc:docMk/>
            <pc:sldMk cId="809626473" sldId="276"/>
            <ac:picMk id="18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7:42:04.896" v="1935" actId="478"/>
          <ac:picMkLst>
            <pc:docMk/>
            <pc:sldMk cId="809626473" sldId="276"/>
            <ac:picMk id="19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7:37:14.011" v="1805" actId="478"/>
          <ac:picMkLst>
            <pc:docMk/>
            <pc:sldMk cId="809626473" sldId="276"/>
            <ac:picMk id="20" creationId="{00000000-0000-0000-0000-000000000000}"/>
          </ac:picMkLst>
        </pc:picChg>
        <pc:picChg chg="del">
          <ac:chgData name="박 혜민" userId="86f5baaa7bbd0adc" providerId="LiveId" clId="{C2A50F76-CEEA-4692-BBEA-6CFAD222D601}" dt="2022-03-23T17:42:05.477" v="1936" actId="478"/>
          <ac:picMkLst>
            <pc:docMk/>
            <pc:sldMk cId="809626473" sldId="276"/>
            <ac:picMk id="21" creationId="{00000000-0000-0000-0000-000000000000}"/>
          </ac:picMkLst>
        </pc:picChg>
        <pc:picChg chg="mod">
          <ac:chgData name="박 혜민" userId="86f5baaa7bbd0adc" providerId="LiveId" clId="{C2A50F76-CEEA-4692-BBEA-6CFAD222D601}" dt="2022-03-23T17:37:15.080" v="1806"/>
          <ac:picMkLst>
            <pc:docMk/>
            <pc:sldMk cId="809626473" sldId="276"/>
            <ac:picMk id="25" creationId="{4933A547-D7D7-4F7C-BC60-B2FC78209D07}"/>
          </ac:picMkLst>
        </pc:picChg>
        <pc:picChg chg="mod">
          <ac:chgData name="박 혜민" userId="86f5baaa7bbd0adc" providerId="LiveId" clId="{C2A50F76-CEEA-4692-BBEA-6CFAD222D601}" dt="2022-03-23T17:38:42.861" v="1910"/>
          <ac:picMkLst>
            <pc:docMk/>
            <pc:sldMk cId="809626473" sldId="276"/>
            <ac:picMk id="28" creationId="{95FA5B1B-47B1-4612-BC0B-5060CAC0BAA4}"/>
          </ac:picMkLst>
        </pc:picChg>
        <pc:picChg chg="mod">
          <ac:chgData name="박 혜민" userId="86f5baaa7bbd0adc" providerId="LiveId" clId="{C2A50F76-CEEA-4692-BBEA-6CFAD222D601}" dt="2022-03-23T17:39:00.869" v="1916"/>
          <ac:picMkLst>
            <pc:docMk/>
            <pc:sldMk cId="809626473" sldId="276"/>
            <ac:picMk id="32" creationId="{86937A2A-0229-4F21-A66C-18690DDEE664}"/>
          </ac:picMkLst>
        </pc:picChg>
        <pc:picChg chg="mod">
          <ac:chgData name="박 혜민" userId="86f5baaa7bbd0adc" providerId="LiveId" clId="{C2A50F76-CEEA-4692-BBEA-6CFAD222D601}" dt="2022-03-23T17:39:00.869" v="1916"/>
          <ac:picMkLst>
            <pc:docMk/>
            <pc:sldMk cId="809626473" sldId="276"/>
            <ac:picMk id="33" creationId="{C8EEA940-86C3-4B61-BC03-36F89B8F6833}"/>
          </ac:picMkLst>
        </pc:picChg>
      </pc:sldChg>
      <pc:sldChg chg="addSp delSp modSp add mod">
        <pc:chgData name="박 혜민" userId="86f5baaa7bbd0adc" providerId="LiveId" clId="{C2A50F76-CEEA-4692-BBEA-6CFAD222D601}" dt="2022-03-24T12:18:25.084" v="4182" actId="1038"/>
        <pc:sldMkLst>
          <pc:docMk/>
          <pc:sldMk cId="2243877759" sldId="277"/>
        </pc:sldMkLst>
        <pc:spChg chg="add mod">
          <ac:chgData name="박 혜민" userId="86f5baaa7bbd0adc" providerId="LiveId" clId="{C2A50F76-CEEA-4692-BBEA-6CFAD222D601}" dt="2022-03-23T17:56:25.868" v="2233" actId="164"/>
          <ac:spMkLst>
            <pc:docMk/>
            <pc:sldMk cId="2243877759" sldId="277"/>
            <ac:spMk id="2" creationId="{6D440312-C8BC-4FC7-A674-D9FF9EF71064}"/>
          </ac:spMkLst>
        </pc:spChg>
        <pc:spChg chg="add del">
          <ac:chgData name="박 혜민" userId="86f5baaa7bbd0adc" providerId="LiveId" clId="{C2A50F76-CEEA-4692-BBEA-6CFAD222D601}" dt="2022-03-23T17:51:06.597" v="2200" actId="478"/>
          <ac:spMkLst>
            <pc:docMk/>
            <pc:sldMk cId="2243877759" sldId="277"/>
            <ac:spMk id="8" creationId="{FAA18CE8-8714-46AE-A12A-FE6737B0121C}"/>
          </ac:spMkLst>
        </pc:spChg>
        <pc:spChg chg="add del">
          <ac:chgData name="박 혜민" userId="86f5baaa7bbd0adc" providerId="LiveId" clId="{C2A50F76-CEEA-4692-BBEA-6CFAD222D601}" dt="2022-03-23T17:51:58.070" v="2202" actId="478"/>
          <ac:spMkLst>
            <pc:docMk/>
            <pc:sldMk cId="2243877759" sldId="277"/>
            <ac:spMk id="9" creationId="{89237398-9A48-4CA1-A40E-C1C840EF2AA7}"/>
          </ac:spMkLst>
        </pc:spChg>
        <pc:spChg chg="add del mod">
          <ac:chgData name="박 혜민" userId="86f5baaa7bbd0adc" providerId="LiveId" clId="{C2A50F76-CEEA-4692-BBEA-6CFAD222D601}" dt="2022-03-23T17:52:44.213" v="2206" actId="478"/>
          <ac:spMkLst>
            <pc:docMk/>
            <pc:sldMk cId="2243877759" sldId="277"/>
            <ac:spMk id="11" creationId="{D535117C-22D5-4579-B64E-C82E0478A1D1}"/>
          </ac:spMkLst>
        </pc:spChg>
        <pc:spChg chg="add del mod">
          <ac:chgData name="박 혜민" userId="86f5baaa7bbd0adc" providerId="LiveId" clId="{C2A50F76-CEEA-4692-BBEA-6CFAD222D601}" dt="2022-03-23T17:58:23.914" v="2255" actId="478"/>
          <ac:spMkLst>
            <pc:docMk/>
            <pc:sldMk cId="2243877759" sldId="277"/>
            <ac:spMk id="13" creationId="{5F9F0405-B1CC-4EDE-A031-D90287252CEE}"/>
          </ac:spMkLst>
        </pc:spChg>
        <pc:spChg chg="add mod">
          <ac:chgData name="박 혜민" userId="86f5baaa7bbd0adc" providerId="LiveId" clId="{C2A50F76-CEEA-4692-BBEA-6CFAD222D601}" dt="2022-03-23T17:56:25.868" v="2233" actId="164"/>
          <ac:spMkLst>
            <pc:docMk/>
            <pc:sldMk cId="2243877759" sldId="277"/>
            <ac:spMk id="14" creationId="{BDB544B6-FC45-459F-9DBE-408AFC425E84}"/>
          </ac:spMkLst>
        </pc:spChg>
        <pc:spChg chg="mod">
          <ac:chgData name="박 혜민" userId="86f5baaa7bbd0adc" providerId="LiveId" clId="{C2A50F76-CEEA-4692-BBEA-6CFAD222D601}" dt="2022-03-23T18:41:08.450" v="2715" actId="1076"/>
          <ac:spMkLst>
            <pc:docMk/>
            <pc:sldMk cId="2243877759" sldId="277"/>
            <ac:spMk id="23" creationId="{9B357B40-5E5A-4C8D-90B8-6DE52006D5F5}"/>
          </ac:spMkLst>
        </pc:spChg>
        <pc:spChg chg="add del mod">
          <ac:chgData name="박 혜민" userId="86f5baaa7bbd0adc" providerId="LiveId" clId="{C2A50F76-CEEA-4692-BBEA-6CFAD222D601}" dt="2022-03-23T18:20:55.528" v="2482" actId="478"/>
          <ac:spMkLst>
            <pc:docMk/>
            <pc:sldMk cId="2243877759" sldId="277"/>
            <ac:spMk id="25" creationId="{C16FC8F0-9D0A-421D-AB34-2FC3A915F29D}"/>
          </ac:spMkLst>
        </pc:spChg>
        <pc:spChg chg="del">
          <ac:chgData name="박 혜민" userId="86f5baaa7bbd0adc" providerId="LiveId" clId="{C2A50F76-CEEA-4692-BBEA-6CFAD222D601}" dt="2022-03-23T17:47:57.812" v="2167" actId="478"/>
          <ac:spMkLst>
            <pc:docMk/>
            <pc:sldMk cId="2243877759" sldId="277"/>
            <ac:spMk id="26" creationId="{D3108478-5207-4D6C-B0A8-0E61D6F0CA8B}"/>
          </ac:spMkLst>
        </pc:spChg>
        <pc:spChg chg="add del mod">
          <ac:chgData name="박 혜민" userId="86f5baaa7bbd0adc" providerId="LiveId" clId="{C2A50F76-CEEA-4692-BBEA-6CFAD222D601}" dt="2022-03-23T17:58:13.681" v="2253" actId="478"/>
          <ac:spMkLst>
            <pc:docMk/>
            <pc:sldMk cId="2243877759" sldId="277"/>
            <ac:spMk id="28" creationId="{ABE6F8E9-2802-4D8E-B9C1-EBC552A0A845}"/>
          </ac:spMkLst>
        </pc:spChg>
        <pc:spChg chg="mod">
          <ac:chgData name="박 혜민" userId="86f5baaa7bbd0adc" providerId="LiveId" clId="{C2A50F76-CEEA-4692-BBEA-6CFAD222D601}" dt="2022-03-23T17:56:28.655" v="2234"/>
          <ac:spMkLst>
            <pc:docMk/>
            <pc:sldMk cId="2243877759" sldId="277"/>
            <ac:spMk id="31" creationId="{258F85A3-2654-4448-9501-9FA536ABA291}"/>
          </ac:spMkLst>
        </pc:spChg>
        <pc:spChg chg="mod">
          <ac:chgData name="박 혜민" userId="86f5baaa7bbd0adc" providerId="LiveId" clId="{C2A50F76-CEEA-4692-BBEA-6CFAD222D601}" dt="2022-03-23T17:56:28.655" v="2234"/>
          <ac:spMkLst>
            <pc:docMk/>
            <pc:sldMk cId="2243877759" sldId="277"/>
            <ac:spMk id="33" creationId="{1118EC8C-5EFA-4B1D-832F-24403E679BEA}"/>
          </ac:spMkLst>
        </pc:spChg>
        <pc:spChg chg="del">
          <ac:chgData name="박 혜민" userId="86f5baaa7bbd0adc" providerId="LiveId" clId="{C2A50F76-CEEA-4692-BBEA-6CFAD222D601}" dt="2022-03-23T17:48:03.847" v="2171" actId="478"/>
          <ac:spMkLst>
            <pc:docMk/>
            <pc:sldMk cId="2243877759" sldId="277"/>
            <ac:spMk id="34" creationId="{34C5FFDF-0693-40F3-9532-216378442939}"/>
          </ac:spMkLst>
        </pc:spChg>
        <pc:spChg chg="mod">
          <ac:chgData name="박 혜민" userId="86f5baaa7bbd0adc" providerId="LiveId" clId="{C2A50F76-CEEA-4692-BBEA-6CFAD222D601}" dt="2022-03-23T17:46:14.480" v="2164" actId="20577"/>
          <ac:spMkLst>
            <pc:docMk/>
            <pc:sldMk cId="2243877759" sldId="277"/>
            <ac:spMk id="35" creationId="{60B55D53-1CE5-4255-88E7-79B24B046851}"/>
          </ac:spMkLst>
        </pc:spChg>
        <pc:spChg chg="del">
          <ac:chgData name="박 혜민" userId="86f5baaa7bbd0adc" providerId="LiveId" clId="{C2A50F76-CEEA-4692-BBEA-6CFAD222D601}" dt="2022-03-23T17:47:55.984" v="2166" actId="478"/>
          <ac:spMkLst>
            <pc:docMk/>
            <pc:sldMk cId="2243877759" sldId="277"/>
            <ac:spMk id="36" creationId="{6BDF1F4C-39BF-4426-8145-2026E3808566}"/>
          </ac:spMkLst>
        </pc:spChg>
        <pc:spChg chg="mod">
          <ac:chgData name="박 혜민" userId="86f5baaa7bbd0adc" providerId="LiveId" clId="{C2A50F76-CEEA-4692-BBEA-6CFAD222D601}" dt="2022-03-23T17:56:28.655" v="2234"/>
          <ac:spMkLst>
            <pc:docMk/>
            <pc:sldMk cId="2243877759" sldId="277"/>
            <ac:spMk id="37" creationId="{7032B600-E8BB-4812-98FD-3778510B4E08}"/>
          </ac:spMkLst>
        </pc:spChg>
        <pc:spChg chg="del mod">
          <ac:chgData name="박 혜민" userId="86f5baaa7bbd0adc" providerId="LiveId" clId="{C2A50F76-CEEA-4692-BBEA-6CFAD222D601}" dt="2022-03-23T17:48:02.246" v="2170" actId="478"/>
          <ac:spMkLst>
            <pc:docMk/>
            <pc:sldMk cId="2243877759" sldId="277"/>
            <ac:spMk id="38" creationId="{FDD662BE-70EB-4883-B03F-D9CCDAECECF4}"/>
          </ac:spMkLst>
        </pc:spChg>
        <pc:spChg chg="mod">
          <ac:chgData name="박 혜민" userId="86f5baaa7bbd0adc" providerId="LiveId" clId="{C2A50F76-CEEA-4692-BBEA-6CFAD222D601}" dt="2022-03-23T17:57:08.647" v="2240"/>
          <ac:spMkLst>
            <pc:docMk/>
            <pc:sldMk cId="2243877759" sldId="277"/>
            <ac:spMk id="40" creationId="{DA9BDE7D-0808-47FC-B360-7D88850B3195}"/>
          </ac:spMkLst>
        </pc:spChg>
        <pc:spChg chg="mod">
          <ac:chgData name="박 혜민" userId="86f5baaa7bbd0adc" providerId="LiveId" clId="{C2A50F76-CEEA-4692-BBEA-6CFAD222D601}" dt="2022-03-23T17:57:08.647" v="2240"/>
          <ac:spMkLst>
            <pc:docMk/>
            <pc:sldMk cId="2243877759" sldId="277"/>
            <ac:spMk id="42" creationId="{FF553A0F-8627-467D-B4FD-2A8B925C523A}"/>
          </ac:spMkLst>
        </pc:spChg>
        <pc:spChg chg="del mod">
          <ac:chgData name="박 혜민" userId="86f5baaa7bbd0adc" providerId="LiveId" clId="{C2A50F76-CEEA-4692-BBEA-6CFAD222D601}" dt="2022-03-23T17:58:17.636" v="2254" actId="478"/>
          <ac:spMkLst>
            <pc:docMk/>
            <pc:sldMk cId="2243877759" sldId="277"/>
            <ac:spMk id="43" creationId="{F7B544F3-FB3D-4560-84C6-7A1D2DF70A68}"/>
          </ac:spMkLst>
        </pc:spChg>
        <pc:spChg chg="del mod topLvl">
          <ac:chgData name="박 혜민" userId="86f5baaa7bbd0adc" providerId="LiveId" clId="{C2A50F76-CEEA-4692-BBEA-6CFAD222D601}" dt="2022-03-23T18:15:03.591" v="2427" actId="478"/>
          <ac:spMkLst>
            <pc:docMk/>
            <pc:sldMk cId="2243877759" sldId="277"/>
            <ac:spMk id="45" creationId="{A64F312B-2FBA-4EF8-A4FE-FC0AE75C4FFE}"/>
          </ac:spMkLst>
        </pc:spChg>
        <pc:spChg chg="del mod">
          <ac:chgData name="박 혜민" userId="86f5baaa7bbd0adc" providerId="LiveId" clId="{C2A50F76-CEEA-4692-BBEA-6CFAD222D601}" dt="2022-03-23T18:09:49.369" v="2342" actId="478"/>
          <ac:spMkLst>
            <pc:docMk/>
            <pc:sldMk cId="2243877759" sldId="277"/>
            <ac:spMk id="47" creationId="{FE735883-7C3D-4822-A881-125380266308}"/>
          </ac:spMkLst>
        </pc:spChg>
        <pc:spChg chg="mod ord">
          <ac:chgData name="박 혜민" userId="86f5baaa7bbd0adc" providerId="LiveId" clId="{C2A50F76-CEEA-4692-BBEA-6CFAD222D601}" dt="2022-03-23T18:36:30.960" v="2678" actId="208"/>
          <ac:spMkLst>
            <pc:docMk/>
            <pc:sldMk cId="2243877759" sldId="277"/>
            <ac:spMk id="49" creationId="{D3EE2A2F-6116-4785-BA51-AA952DE3F7C2}"/>
          </ac:spMkLst>
        </pc:spChg>
        <pc:spChg chg="mod">
          <ac:chgData name="박 혜민" userId="86f5baaa7bbd0adc" providerId="LiveId" clId="{C2A50F76-CEEA-4692-BBEA-6CFAD222D601}" dt="2022-03-23T18:38:10.235" v="2691" actId="208"/>
          <ac:spMkLst>
            <pc:docMk/>
            <pc:sldMk cId="2243877759" sldId="277"/>
            <ac:spMk id="51" creationId="{0A635832-EAE8-4939-84AB-44DE8266BB9F}"/>
          </ac:spMkLst>
        </pc:spChg>
        <pc:spChg chg="mod ord topLvl">
          <ac:chgData name="박 혜민" userId="86f5baaa7bbd0adc" providerId="LiveId" clId="{C2A50F76-CEEA-4692-BBEA-6CFAD222D601}" dt="2022-03-23T18:21:45.711" v="2485" actId="692"/>
          <ac:spMkLst>
            <pc:docMk/>
            <pc:sldMk cId="2243877759" sldId="277"/>
            <ac:spMk id="53" creationId="{8C3C80C6-A593-4B3A-8E06-058C54F93DE9}"/>
          </ac:spMkLst>
        </pc:spChg>
        <pc:spChg chg="mod ord topLvl">
          <ac:chgData name="박 혜민" userId="86f5baaa7bbd0adc" providerId="LiveId" clId="{C2A50F76-CEEA-4692-BBEA-6CFAD222D601}" dt="2022-03-24T06:16:41.992" v="4129" actId="171"/>
          <ac:spMkLst>
            <pc:docMk/>
            <pc:sldMk cId="2243877759" sldId="277"/>
            <ac:spMk id="55" creationId="{FE0D5A18-1056-453E-B86D-730951E069C6}"/>
          </ac:spMkLst>
        </pc:spChg>
        <pc:spChg chg="mod">
          <ac:chgData name="박 혜민" userId="86f5baaa7bbd0adc" providerId="LiveId" clId="{C2A50F76-CEEA-4692-BBEA-6CFAD222D601}" dt="2022-03-23T18:21:45.711" v="2485" actId="692"/>
          <ac:spMkLst>
            <pc:docMk/>
            <pc:sldMk cId="2243877759" sldId="277"/>
            <ac:spMk id="57" creationId="{0A4D87D9-DB98-42C2-B304-A50F2B810D89}"/>
          </ac:spMkLst>
        </pc:spChg>
        <pc:spChg chg="mod ord">
          <ac:chgData name="박 혜민" userId="86f5baaa7bbd0adc" providerId="LiveId" clId="{C2A50F76-CEEA-4692-BBEA-6CFAD222D601}" dt="2022-03-24T06:17:19.937" v="4133" actId="171"/>
          <ac:spMkLst>
            <pc:docMk/>
            <pc:sldMk cId="2243877759" sldId="277"/>
            <ac:spMk id="59" creationId="{1C43C65C-64F1-4466-ADF7-81474EF42454}"/>
          </ac:spMkLst>
        </pc:spChg>
        <pc:spChg chg="mod">
          <ac:chgData name="박 혜민" userId="86f5baaa7bbd0adc" providerId="LiveId" clId="{C2A50F76-CEEA-4692-BBEA-6CFAD222D601}" dt="2022-03-23T18:21:46.338" v="2486" actId="208"/>
          <ac:spMkLst>
            <pc:docMk/>
            <pc:sldMk cId="2243877759" sldId="277"/>
            <ac:spMk id="61" creationId="{BEE719C3-7010-4426-B233-108F5C8C5C5B}"/>
          </ac:spMkLst>
        </pc:spChg>
        <pc:spChg chg="mod ord">
          <ac:chgData name="박 혜민" userId="86f5baaa7bbd0adc" providerId="LiveId" clId="{C2A50F76-CEEA-4692-BBEA-6CFAD222D601}" dt="2022-03-24T06:16:53.808" v="4130" actId="171"/>
          <ac:spMkLst>
            <pc:docMk/>
            <pc:sldMk cId="2243877759" sldId="277"/>
            <ac:spMk id="63" creationId="{8F281B14-D5A4-4E85-9521-57436DF05008}"/>
          </ac:spMkLst>
        </pc:spChg>
        <pc:spChg chg="add del mod">
          <ac:chgData name="박 혜민" userId="86f5baaa7bbd0adc" providerId="LiveId" clId="{C2A50F76-CEEA-4692-BBEA-6CFAD222D601}" dt="2022-03-23T18:40:21.579" v="2706" actId="478"/>
          <ac:spMkLst>
            <pc:docMk/>
            <pc:sldMk cId="2243877759" sldId="277"/>
            <ac:spMk id="64" creationId="{7883E93C-9588-4F41-9B03-4392F81AF231}"/>
          </ac:spMkLst>
        </pc:spChg>
        <pc:spChg chg="mod">
          <ac:chgData name="박 혜민" userId="86f5baaa7bbd0adc" providerId="LiveId" clId="{C2A50F76-CEEA-4692-BBEA-6CFAD222D601}" dt="2022-03-23T18:21:46.338" v="2486" actId="208"/>
          <ac:spMkLst>
            <pc:docMk/>
            <pc:sldMk cId="2243877759" sldId="277"/>
            <ac:spMk id="66" creationId="{F9EF11DC-2F6E-4C3A-B363-F99E455CF3AC}"/>
          </ac:spMkLst>
        </pc:spChg>
        <pc:spChg chg="mod">
          <ac:chgData name="박 혜민" userId="86f5baaa7bbd0adc" providerId="LiveId" clId="{C2A50F76-CEEA-4692-BBEA-6CFAD222D601}" dt="2022-03-24T12:18:25.084" v="4182" actId="1038"/>
          <ac:spMkLst>
            <pc:docMk/>
            <pc:sldMk cId="2243877759" sldId="277"/>
            <ac:spMk id="68" creationId="{437F80A1-ADD5-47FF-B8E5-0D3720588C02}"/>
          </ac:spMkLst>
        </pc:spChg>
        <pc:spChg chg="mod ord">
          <ac:chgData name="박 혜민" userId="86f5baaa7bbd0adc" providerId="LiveId" clId="{C2A50F76-CEEA-4692-BBEA-6CFAD222D601}" dt="2022-03-23T18:21:46.338" v="2486" actId="208"/>
          <ac:spMkLst>
            <pc:docMk/>
            <pc:sldMk cId="2243877759" sldId="277"/>
            <ac:spMk id="70" creationId="{C13DA0F1-AC13-44B7-8E7F-C29721408252}"/>
          </ac:spMkLst>
        </pc:spChg>
        <pc:spChg chg="mod ord">
          <ac:chgData name="박 혜민" userId="86f5baaa7bbd0adc" providerId="LiveId" clId="{C2A50F76-CEEA-4692-BBEA-6CFAD222D601}" dt="2022-03-23T18:21:46.338" v="2486" actId="208"/>
          <ac:spMkLst>
            <pc:docMk/>
            <pc:sldMk cId="2243877759" sldId="277"/>
            <ac:spMk id="72" creationId="{1D2960A7-0044-47E1-8582-7C2E4BEF0C9E}"/>
          </ac:spMkLst>
        </pc:spChg>
        <pc:spChg chg="add mod ord">
          <ac:chgData name="박 혜민" userId="86f5baaa7bbd0adc" providerId="LiveId" clId="{C2A50F76-CEEA-4692-BBEA-6CFAD222D601}" dt="2022-03-24T12:17:38.690" v="4172" actId="171"/>
          <ac:spMkLst>
            <pc:docMk/>
            <pc:sldMk cId="2243877759" sldId="277"/>
            <ac:spMk id="73" creationId="{42CE9681-8313-49FB-BC77-4FB3F84D2986}"/>
          </ac:spMkLst>
        </pc:spChg>
        <pc:spChg chg="add mod">
          <ac:chgData name="박 혜민" userId="86f5baaa7bbd0adc" providerId="LiveId" clId="{C2A50F76-CEEA-4692-BBEA-6CFAD222D601}" dt="2022-03-24T12:18:01.632" v="4177" actId="1036"/>
          <ac:spMkLst>
            <pc:docMk/>
            <pc:sldMk cId="2243877759" sldId="277"/>
            <ac:spMk id="74" creationId="{4F51C2F5-9353-4F0F-B246-0DADA02E2E16}"/>
          </ac:spMkLst>
        </pc:spChg>
        <pc:spChg chg="add del mod">
          <ac:chgData name="박 혜민" userId="86f5baaa7bbd0adc" providerId="LiveId" clId="{C2A50F76-CEEA-4692-BBEA-6CFAD222D601}" dt="2022-03-23T18:38:13.544" v="2692" actId="478"/>
          <ac:spMkLst>
            <pc:docMk/>
            <pc:sldMk cId="2243877759" sldId="277"/>
            <ac:spMk id="101" creationId="{2F2C8AF1-0D2F-46DA-8734-FC67B68DC50E}"/>
          </ac:spMkLst>
        </pc:spChg>
        <pc:spChg chg="del mod">
          <ac:chgData name="박 혜민" userId="86f5baaa7bbd0adc" providerId="LiveId" clId="{C2A50F76-CEEA-4692-BBEA-6CFAD222D601}" dt="2022-03-23T18:38:25.302" v="2697" actId="478"/>
          <ac:spMkLst>
            <pc:docMk/>
            <pc:sldMk cId="2243877759" sldId="277"/>
            <ac:spMk id="106" creationId="{12AC9E69-7CF8-4570-BF33-BB9E91444397}"/>
          </ac:spMkLst>
        </pc:spChg>
        <pc:spChg chg="mod ord">
          <ac:chgData name="박 혜민" userId="86f5baaa7bbd0adc" providerId="LiveId" clId="{C2A50F76-CEEA-4692-BBEA-6CFAD222D601}" dt="2022-03-23T18:38:38.212" v="2699" actId="166"/>
          <ac:spMkLst>
            <pc:docMk/>
            <pc:sldMk cId="2243877759" sldId="277"/>
            <ac:spMk id="107" creationId="{9390DFBD-1D36-48C0-9ED8-694F23F970DB}"/>
          </ac:spMkLst>
        </pc:spChg>
        <pc:spChg chg="mod">
          <ac:chgData name="박 혜민" userId="86f5baaa7bbd0adc" providerId="LiveId" clId="{C2A50F76-CEEA-4692-BBEA-6CFAD222D601}" dt="2022-03-23T18:37:32.396" v="2688" actId="1076"/>
          <ac:spMkLst>
            <pc:docMk/>
            <pc:sldMk cId="2243877759" sldId="277"/>
            <ac:spMk id="108" creationId="{A4619A57-162B-4A9D-9D9B-AF6D78CF9E10}"/>
          </ac:spMkLst>
        </pc:spChg>
        <pc:spChg chg="del mod">
          <ac:chgData name="박 혜민" userId="86f5baaa7bbd0adc" providerId="LiveId" clId="{C2A50F76-CEEA-4692-BBEA-6CFAD222D601}" dt="2022-03-23T18:38:42.192" v="2700" actId="478"/>
          <ac:spMkLst>
            <pc:docMk/>
            <pc:sldMk cId="2243877759" sldId="277"/>
            <ac:spMk id="112" creationId="{512F98B4-1ECA-4EFD-A400-A5F9D9CA6A9C}"/>
          </ac:spMkLst>
        </pc:spChg>
        <pc:spChg chg="mod ord">
          <ac:chgData name="박 혜민" userId="86f5baaa7bbd0adc" providerId="LiveId" clId="{C2A50F76-CEEA-4692-BBEA-6CFAD222D601}" dt="2022-03-23T18:38:53.547" v="2702" actId="166"/>
          <ac:spMkLst>
            <pc:docMk/>
            <pc:sldMk cId="2243877759" sldId="277"/>
            <ac:spMk id="113" creationId="{758F7842-A52A-4887-A60A-4789E3738073}"/>
          </ac:spMkLst>
        </pc:spChg>
        <pc:spChg chg="mod">
          <ac:chgData name="박 혜민" userId="86f5baaa7bbd0adc" providerId="LiveId" clId="{C2A50F76-CEEA-4692-BBEA-6CFAD222D601}" dt="2022-03-23T18:36:30.960" v="2678" actId="208"/>
          <ac:spMkLst>
            <pc:docMk/>
            <pc:sldMk cId="2243877759" sldId="277"/>
            <ac:spMk id="114" creationId="{59D06D98-734D-4962-AC94-1A269467D005}"/>
          </ac:spMkLst>
        </pc:spChg>
        <pc:spChg chg="del mod topLvl">
          <ac:chgData name="박 혜민" userId="86f5baaa7bbd0adc" providerId="LiveId" clId="{C2A50F76-CEEA-4692-BBEA-6CFAD222D601}" dt="2022-03-23T18:38:57.603" v="2703" actId="478"/>
          <ac:spMkLst>
            <pc:docMk/>
            <pc:sldMk cId="2243877759" sldId="277"/>
            <ac:spMk id="118" creationId="{0F5FFDC0-FBD0-42B4-800A-E6EE17A7C6D4}"/>
          </ac:spMkLst>
        </pc:spChg>
        <pc:spChg chg="mod">
          <ac:chgData name="박 혜민" userId="86f5baaa7bbd0adc" providerId="LiveId" clId="{C2A50F76-CEEA-4692-BBEA-6CFAD222D601}" dt="2022-03-23T18:39:06.882" v="2704" actId="208"/>
          <ac:spMkLst>
            <pc:docMk/>
            <pc:sldMk cId="2243877759" sldId="277"/>
            <ac:spMk id="119" creationId="{2F32DA83-C4FE-4029-B955-9B80DC31F3A4}"/>
          </ac:spMkLst>
        </pc:spChg>
        <pc:spChg chg="mod">
          <ac:chgData name="박 혜민" userId="86f5baaa7bbd0adc" providerId="LiveId" clId="{C2A50F76-CEEA-4692-BBEA-6CFAD222D601}" dt="2022-03-23T18:36:30.960" v="2678" actId="208"/>
          <ac:spMkLst>
            <pc:docMk/>
            <pc:sldMk cId="2243877759" sldId="277"/>
            <ac:spMk id="120" creationId="{DFB706B3-9930-4779-B0A2-6B16AF57D343}"/>
          </ac:spMkLst>
        </pc:spChg>
        <pc:spChg chg="add mod">
          <ac:chgData name="박 혜민" userId="86f5baaa7bbd0adc" providerId="LiveId" clId="{C2A50F76-CEEA-4692-BBEA-6CFAD222D601}" dt="2022-03-23T18:21:45.711" v="2485" actId="692"/>
          <ac:spMkLst>
            <pc:docMk/>
            <pc:sldMk cId="2243877759" sldId="277"/>
            <ac:spMk id="121" creationId="{21F4F30B-BF86-4013-8489-F6224F4DE495}"/>
          </ac:spMkLst>
        </pc:spChg>
        <pc:spChg chg="add mod">
          <ac:chgData name="박 혜민" userId="86f5baaa7bbd0adc" providerId="LiveId" clId="{C2A50F76-CEEA-4692-BBEA-6CFAD222D601}" dt="2022-03-23T18:23:08.147" v="2509" actId="1076"/>
          <ac:spMkLst>
            <pc:docMk/>
            <pc:sldMk cId="2243877759" sldId="277"/>
            <ac:spMk id="128" creationId="{8EFE6590-B70A-4EBB-B7F5-923536C8F563}"/>
          </ac:spMkLst>
        </pc:spChg>
        <pc:spChg chg="add del mod">
          <ac:chgData name="박 혜민" userId="86f5baaa7bbd0adc" providerId="LiveId" clId="{C2A50F76-CEEA-4692-BBEA-6CFAD222D601}" dt="2022-03-23T18:23:27.216" v="2511"/>
          <ac:spMkLst>
            <pc:docMk/>
            <pc:sldMk cId="2243877759" sldId="277"/>
            <ac:spMk id="129" creationId="{E09ED340-AA84-4B27-94A4-F5036C12372E}"/>
          </ac:spMkLst>
        </pc:spChg>
        <pc:spChg chg="add del mod">
          <ac:chgData name="박 혜민" userId="86f5baaa7bbd0adc" providerId="LiveId" clId="{C2A50F76-CEEA-4692-BBEA-6CFAD222D601}" dt="2022-03-23T18:25:44.495" v="2552" actId="478"/>
          <ac:spMkLst>
            <pc:docMk/>
            <pc:sldMk cId="2243877759" sldId="277"/>
            <ac:spMk id="130" creationId="{55924571-2551-441E-9252-7210C64B1CB0}"/>
          </ac:spMkLst>
        </pc:spChg>
        <pc:spChg chg="add del mod">
          <ac:chgData name="박 혜민" userId="86f5baaa7bbd0adc" providerId="LiveId" clId="{C2A50F76-CEEA-4692-BBEA-6CFAD222D601}" dt="2022-03-23T18:25:46.306" v="2553" actId="478"/>
          <ac:spMkLst>
            <pc:docMk/>
            <pc:sldMk cId="2243877759" sldId="277"/>
            <ac:spMk id="131" creationId="{CD5C0686-C6A7-4DAE-A3ED-6DADE658BEDB}"/>
          </ac:spMkLst>
        </pc:spChg>
        <pc:spChg chg="add mod">
          <ac:chgData name="박 혜민" userId="86f5baaa7bbd0adc" providerId="LiveId" clId="{C2A50F76-CEEA-4692-BBEA-6CFAD222D601}" dt="2022-03-23T18:25:37.431" v="2550" actId="20577"/>
          <ac:spMkLst>
            <pc:docMk/>
            <pc:sldMk cId="2243877759" sldId="277"/>
            <ac:spMk id="132" creationId="{CD2A76E4-1080-4911-A231-812A6D204057}"/>
          </ac:spMkLst>
        </pc:spChg>
        <pc:spChg chg="add mod">
          <ac:chgData name="박 혜민" userId="86f5baaa7bbd0adc" providerId="LiveId" clId="{C2A50F76-CEEA-4692-BBEA-6CFAD222D601}" dt="2022-03-23T18:25:00.068" v="2541" actId="20577"/>
          <ac:spMkLst>
            <pc:docMk/>
            <pc:sldMk cId="2243877759" sldId="277"/>
            <ac:spMk id="133" creationId="{7EDA29D8-215C-4343-BE28-6254CF3CEC29}"/>
          </ac:spMkLst>
        </pc:spChg>
        <pc:spChg chg="add mod">
          <ac:chgData name="박 혜민" userId="86f5baaa7bbd0adc" providerId="LiveId" clId="{C2A50F76-CEEA-4692-BBEA-6CFAD222D601}" dt="2022-03-23T18:24:56.450" v="2538" actId="20577"/>
          <ac:spMkLst>
            <pc:docMk/>
            <pc:sldMk cId="2243877759" sldId="277"/>
            <ac:spMk id="134" creationId="{BFDDF80C-0DB1-413D-908E-E8BC683AD194}"/>
          </ac:spMkLst>
        </pc:spChg>
        <pc:spChg chg="add mod">
          <ac:chgData name="박 혜민" userId="86f5baaa7bbd0adc" providerId="LiveId" clId="{C2A50F76-CEEA-4692-BBEA-6CFAD222D601}" dt="2022-03-23T18:24:53.463" v="2536" actId="20577"/>
          <ac:spMkLst>
            <pc:docMk/>
            <pc:sldMk cId="2243877759" sldId="277"/>
            <ac:spMk id="135" creationId="{F9353FB0-0E6F-4860-97F8-22F1AD362ABC}"/>
          </ac:spMkLst>
        </pc:spChg>
        <pc:spChg chg="add mod">
          <ac:chgData name="박 혜민" userId="86f5baaa7bbd0adc" providerId="LiveId" clId="{C2A50F76-CEEA-4692-BBEA-6CFAD222D601}" dt="2022-03-23T18:24:50.842" v="2534" actId="20577"/>
          <ac:spMkLst>
            <pc:docMk/>
            <pc:sldMk cId="2243877759" sldId="277"/>
            <ac:spMk id="136" creationId="{B3ACD4F5-0590-4EF8-A7C2-BB560BDE227C}"/>
          </ac:spMkLst>
        </pc:spChg>
        <pc:spChg chg="add mod">
          <ac:chgData name="박 혜민" userId="86f5baaa7bbd0adc" providerId="LiveId" clId="{C2A50F76-CEEA-4692-BBEA-6CFAD222D601}" dt="2022-03-23T18:24:45.086" v="2532" actId="20577"/>
          <ac:spMkLst>
            <pc:docMk/>
            <pc:sldMk cId="2243877759" sldId="277"/>
            <ac:spMk id="137" creationId="{F033DA0B-3BB5-44D6-B2D8-3B0733A8C1F9}"/>
          </ac:spMkLst>
        </pc:spChg>
        <pc:spChg chg="add mod">
          <ac:chgData name="박 혜민" userId="86f5baaa7bbd0adc" providerId="LiveId" clId="{C2A50F76-CEEA-4692-BBEA-6CFAD222D601}" dt="2022-03-23T18:24:41.670" v="2530" actId="20577"/>
          <ac:spMkLst>
            <pc:docMk/>
            <pc:sldMk cId="2243877759" sldId="277"/>
            <ac:spMk id="138" creationId="{50F5A158-728F-4118-BE75-D8C58176EECA}"/>
          </ac:spMkLst>
        </pc:spChg>
        <pc:spChg chg="add mod">
          <ac:chgData name="박 혜민" userId="86f5baaa7bbd0adc" providerId="LiveId" clId="{C2A50F76-CEEA-4692-BBEA-6CFAD222D601}" dt="2022-03-23T18:25:34.690" v="2547" actId="20577"/>
          <ac:spMkLst>
            <pc:docMk/>
            <pc:sldMk cId="2243877759" sldId="277"/>
            <ac:spMk id="139" creationId="{B9A1575B-795D-46A9-AA86-ED0AB9B0CBB8}"/>
          </ac:spMkLst>
        </pc:spChg>
        <pc:spChg chg="add mod ord">
          <ac:chgData name="박 혜민" userId="86f5baaa7bbd0adc" providerId="LiveId" clId="{C2A50F76-CEEA-4692-BBEA-6CFAD222D601}" dt="2022-03-24T12:17:42.681" v="4173" actId="166"/>
          <ac:spMkLst>
            <pc:docMk/>
            <pc:sldMk cId="2243877759" sldId="277"/>
            <ac:spMk id="141" creationId="{3600E26E-3F9C-4270-8FD8-900B0FEC9EC4}"/>
          </ac:spMkLst>
        </pc:spChg>
        <pc:spChg chg="add mod">
          <ac:chgData name="박 혜민" userId="86f5baaa7bbd0adc" providerId="LiveId" clId="{C2A50F76-CEEA-4692-BBEA-6CFAD222D601}" dt="2022-03-23T18:38:18.732" v="2696" actId="1076"/>
          <ac:spMkLst>
            <pc:docMk/>
            <pc:sldMk cId="2243877759" sldId="277"/>
            <ac:spMk id="145" creationId="{75950E1F-6C30-4649-BA0A-1549AABEC08D}"/>
          </ac:spMkLst>
        </pc:spChg>
        <pc:spChg chg="add mod">
          <ac:chgData name="박 혜민" userId="86f5baaa7bbd0adc" providerId="LiveId" clId="{C2A50F76-CEEA-4692-BBEA-6CFAD222D601}" dt="2022-03-23T18:30:56.318" v="2644" actId="1076"/>
          <ac:spMkLst>
            <pc:docMk/>
            <pc:sldMk cId="2243877759" sldId="277"/>
            <ac:spMk id="146" creationId="{21E7FB33-1799-49D4-9DBC-9E121B9F9A2E}"/>
          </ac:spMkLst>
        </pc:spChg>
        <pc:spChg chg="add mod">
          <ac:chgData name="박 혜민" userId="86f5baaa7bbd0adc" providerId="LiveId" clId="{C2A50F76-CEEA-4692-BBEA-6CFAD222D601}" dt="2022-03-23T18:33:37.980" v="2670"/>
          <ac:spMkLst>
            <pc:docMk/>
            <pc:sldMk cId="2243877759" sldId="277"/>
            <ac:spMk id="147" creationId="{C5D04A8C-B029-49F6-92C4-6D95BD355CC6}"/>
          </ac:spMkLst>
        </pc:spChg>
        <pc:spChg chg="add mod ord">
          <ac:chgData name="박 혜민" userId="86f5baaa7bbd0adc" providerId="LiveId" clId="{C2A50F76-CEEA-4692-BBEA-6CFAD222D601}" dt="2022-03-24T12:18:16.349" v="4180" actId="166"/>
          <ac:spMkLst>
            <pc:docMk/>
            <pc:sldMk cId="2243877759" sldId="277"/>
            <ac:spMk id="148" creationId="{5FB144B4-0780-4F52-AD5C-EA0CBCA859E6}"/>
          </ac:spMkLst>
        </pc:spChg>
        <pc:spChg chg="add mod">
          <ac:chgData name="박 혜민" userId="86f5baaa7bbd0adc" providerId="LiveId" clId="{C2A50F76-CEEA-4692-BBEA-6CFAD222D601}" dt="2022-03-23T18:32:43.897" v="2661"/>
          <ac:spMkLst>
            <pc:docMk/>
            <pc:sldMk cId="2243877759" sldId="277"/>
            <ac:spMk id="149" creationId="{A9900B61-1A12-4E32-B6E7-D8E0EC6AC410}"/>
          </ac:spMkLst>
        </pc:spChg>
        <pc:spChg chg="add mod">
          <ac:chgData name="박 혜민" userId="86f5baaa7bbd0adc" providerId="LiveId" clId="{C2A50F76-CEEA-4692-BBEA-6CFAD222D601}" dt="2022-03-23T18:34:42.657" v="2676"/>
          <ac:spMkLst>
            <pc:docMk/>
            <pc:sldMk cId="2243877759" sldId="277"/>
            <ac:spMk id="150" creationId="{A8B1B5B6-BAF1-4797-B555-DF007C89EF73}"/>
          </ac:spMkLst>
        </pc:spChg>
        <pc:spChg chg="add mod">
          <ac:chgData name="박 혜민" userId="86f5baaa7bbd0adc" providerId="LiveId" clId="{C2A50F76-CEEA-4692-BBEA-6CFAD222D601}" dt="2022-03-23T18:34:26.555" v="2675"/>
          <ac:spMkLst>
            <pc:docMk/>
            <pc:sldMk cId="2243877759" sldId="277"/>
            <ac:spMk id="151" creationId="{3D3798EF-6A19-4E47-9307-1A9F5E2B6A66}"/>
          </ac:spMkLst>
        </pc:spChg>
        <pc:spChg chg="add mod">
          <ac:chgData name="박 혜민" userId="86f5baaa7bbd0adc" providerId="LiveId" clId="{C2A50F76-CEEA-4692-BBEA-6CFAD222D601}" dt="2022-03-23T18:34:10.422" v="2674"/>
          <ac:spMkLst>
            <pc:docMk/>
            <pc:sldMk cId="2243877759" sldId="277"/>
            <ac:spMk id="152" creationId="{0FC8C2F3-4FAB-4CD4-9C96-B1196F4E434C}"/>
          </ac:spMkLst>
        </pc:spChg>
        <pc:spChg chg="add mod ord">
          <ac:chgData name="박 혜민" userId="86f5baaa7bbd0adc" providerId="LiveId" clId="{C2A50F76-CEEA-4692-BBEA-6CFAD222D601}" dt="2022-03-23T18:42:07.508" v="2728" actId="1076"/>
          <ac:spMkLst>
            <pc:docMk/>
            <pc:sldMk cId="2243877759" sldId="277"/>
            <ac:spMk id="153" creationId="{57AE1A30-4CCC-49B7-A9E2-A377FBA1D5C9}"/>
          </ac:spMkLst>
        </pc:spChg>
        <pc:spChg chg="add mod">
          <ac:chgData name="박 혜민" userId="86f5baaa7bbd0adc" providerId="LiveId" clId="{C2A50F76-CEEA-4692-BBEA-6CFAD222D601}" dt="2022-03-23T18:36:10.237" v="2677" actId="208"/>
          <ac:spMkLst>
            <pc:docMk/>
            <pc:sldMk cId="2243877759" sldId="277"/>
            <ac:spMk id="967" creationId="{DA6EDFFB-8963-40BA-B6F8-256F4A2921FF}"/>
          </ac:spMkLst>
        </pc:spChg>
        <pc:grpChg chg="add del mod">
          <ac:chgData name="박 혜민" userId="86f5baaa7bbd0adc" providerId="LiveId" clId="{C2A50F76-CEEA-4692-BBEA-6CFAD222D601}" dt="2022-03-23T18:15:05.842" v="2429" actId="478"/>
          <ac:grpSpMkLst>
            <pc:docMk/>
            <pc:sldMk cId="2243877759" sldId="277"/>
            <ac:grpSpMk id="15" creationId="{35FFD22F-AF36-4D08-88DC-3B9408CFA93F}"/>
          </ac:grpSpMkLst>
        </pc:grpChg>
        <pc:grpChg chg="add del mod">
          <ac:chgData name="박 혜민" userId="86f5baaa7bbd0adc" providerId="LiveId" clId="{C2A50F76-CEEA-4692-BBEA-6CFAD222D601}" dt="2022-03-23T17:57:04.985" v="2239" actId="478"/>
          <ac:grpSpMkLst>
            <pc:docMk/>
            <pc:sldMk cId="2243877759" sldId="277"/>
            <ac:grpSpMk id="30" creationId="{FBDECB2D-AEEE-4AF3-BBFC-56CFC6B020EF}"/>
          </ac:grpSpMkLst>
        </pc:grpChg>
        <pc:grpChg chg="add del mod">
          <ac:chgData name="박 혜민" userId="86f5baaa7bbd0adc" providerId="LiveId" clId="{C2A50F76-CEEA-4692-BBEA-6CFAD222D601}" dt="2022-03-23T18:15:04.774" v="2428" actId="478"/>
          <ac:grpSpMkLst>
            <pc:docMk/>
            <pc:sldMk cId="2243877759" sldId="277"/>
            <ac:grpSpMk id="39" creationId="{E483F4E7-83AE-475B-926B-1713069ACD44}"/>
          </ac:grpSpMkLst>
        </pc:grpChg>
        <pc:grpChg chg="add del mod">
          <ac:chgData name="박 혜민" userId="86f5baaa7bbd0adc" providerId="LiveId" clId="{C2A50F76-CEEA-4692-BBEA-6CFAD222D601}" dt="2022-03-23T18:14:43.542" v="2425" actId="165"/>
          <ac:grpSpMkLst>
            <pc:docMk/>
            <pc:sldMk cId="2243877759" sldId="277"/>
            <ac:grpSpMk id="44" creationId="{D740B5CF-7805-402F-8CF1-8796761F5C55}"/>
          </ac:grpSpMkLst>
        </pc:grpChg>
        <pc:grpChg chg="add mod ord">
          <ac:chgData name="박 혜민" userId="86f5baaa7bbd0adc" providerId="LiveId" clId="{C2A50F76-CEEA-4692-BBEA-6CFAD222D601}" dt="2022-03-23T18:14:56.219" v="2426" actId="164"/>
          <ac:grpSpMkLst>
            <pc:docMk/>
            <pc:sldMk cId="2243877759" sldId="277"/>
            <ac:grpSpMk id="48" creationId="{8F50BC1C-8B59-478D-9E3E-07EDA4CF9669}"/>
          </ac:grpSpMkLst>
        </pc:grpChg>
        <pc:grpChg chg="add del mod">
          <ac:chgData name="박 혜민" userId="86f5baaa7bbd0adc" providerId="LiveId" clId="{C2A50F76-CEEA-4692-BBEA-6CFAD222D601}" dt="2022-03-23T18:18:50.347" v="2462" actId="165"/>
          <ac:grpSpMkLst>
            <pc:docMk/>
            <pc:sldMk cId="2243877759" sldId="277"/>
            <ac:grpSpMk id="52" creationId="{086828EC-7CD7-4286-929B-BE6ED662372E}"/>
          </ac:grpSpMkLst>
        </pc:grpChg>
        <pc:grpChg chg="add mod">
          <ac:chgData name="박 혜민" userId="86f5baaa7bbd0adc" providerId="LiveId" clId="{C2A50F76-CEEA-4692-BBEA-6CFAD222D601}" dt="2022-03-23T18:01:02.327" v="2272" actId="1076"/>
          <ac:grpSpMkLst>
            <pc:docMk/>
            <pc:sldMk cId="2243877759" sldId="277"/>
            <ac:grpSpMk id="56" creationId="{586AA318-4E58-4B23-AD81-4E0D8C7130B8}"/>
          </ac:grpSpMkLst>
        </pc:grpChg>
        <pc:grpChg chg="add mod">
          <ac:chgData name="박 혜민" userId="86f5baaa7bbd0adc" providerId="LiveId" clId="{C2A50F76-CEEA-4692-BBEA-6CFAD222D601}" dt="2022-03-23T18:01:02.327" v="2272" actId="1076"/>
          <ac:grpSpMkLst>
            <pc:docMk/>
            <pc:sldMk cId="2243877759" sldId="277"/>
            <ac:grpSpMk id="60" creationId="{124A7520-7234-493D-8C05-BE082A8AFAA7}"/>
          </ac:grpSpMkLst>
        </pc:grpChg>
        <pc:grpChg chg="add mod">
          <ac:chgData name="박 혜민" userId="86f5baaa7bbd0adc" providerId="LiveId" clId="{C2A50F76-CEEA-4692-BBEA-6CFAD222D601}" dt="2022-03-23T18:02:24.839" v="2281" actId="1076"/>
          <ac:grpSpMkLst>
            <pc:docMk/>
            <pc:sldMk cId="2243877759" sldId="277"/>
            <ac:grpSpMk id="65" creationId="{02FCAA47-1910-4F52-B089-897D4840F838}"/>
          </ac:grpSpMkLst>
        </pc:grpChg>
        <pc:grpChg chg="add mod ord">
          <ac:chgData name="박 혜민" userId="86f5baaa7bbd0adc" providerId="LiveId" clId="{C2A50F76-CEEA-4692-BBEA-6CFAD222D601}" dt="2022-03-23T18:07:35.097" v="2321" actId="166"/>
          <ac:grpSpMkLst>
            <pc:docMk/>
            <pc:sldMk cId="2243877759" sldId="277"/>
            <ac:grpSpMk id="69" creationId="{EAE22C94-B39D-443E-8467-9E1C0DB9788B}"/>
          </ac:grpSpMkLst>
        </pc:grpChg>
        <pc:grpChg chg="add mod">
          <ac:chgData name="박 혜민" userId="86f5baaa7bbd0adc" providerId="LiveId" clId="{C2A50F76-CEEA-4692-BBEA-6CFAD222D601}" dt="2022-03-23T18:38:16.203" v="2694" actId="1076"/>
          <ac:grpSpMkLst>
            <pc:docMk/>
            <pc:sldMk cId="2243877759" sldId="277"/>
            <ac:grpSpMk id="103" creationId="{C60DE7E5-6783-44E1-ABC6-AF3F162DBF89}"/>
          </ac:grpSpMkLst>
        </pc:grpChg>
        <pc:grpChg chg="mod">
          <ac:chgData name="박 혜민" userId="86f5baaa7bbd0adc" providerId="LiveId" clId="{C2A50F76-CEEA-4692-BBEA-6CFAD222D601}" dt="2022-03-23T18:15:07.163" v="2430"/>
          <ac:grpSpMkLst>
            <pc:docMk/>
            <pc:sldMk cId="2243877759" sldId="277"/>
            <ac:grpSpMk id="105" creationId="{984F5D41-286B-4014-BA0F-0A3391475EE2}"/>
          </ac:grpSpMkLst>
        </pc:grpChg>
        <pc:grpChg chg="add mod">
          <ac:chgData name="박 혜민" userId="86f5baaa7bbd0adc" providerId="LiveId" clId="{C2A50F76-CEEA-4692-BBEA-6CFAD222D601}" dt="2022-03-23T18:16:16.857" v="2442" actId="1076"/>
          <ac:grpSpMkLst>
            <pc:docMk/>
            <pc:sldMk cId="2243877759" sldId="277"/>
            <ac:grpSpMk id="109" creationId="{12FCBD89-D49D-4DCA-95D0-F135D91B8D27}"/>
          </ac:grpSpMkLst>
        </pc:grpChg>
        <pc:grpChg chg="mod">
          <ac:chgData name="박 혜민" userId="86f5baaa7bbd0adc" providerId="LiveId" clId="{C2A50F76-CEEA-4692-BBEA-6CFAD222D601}" dt="2022-03-23T18:15:48.844" v="2435"/>
          <ac:grpSpMkLst>
            <pc:docMk/>
            <pc:sldMk cId="2243877759" sldId="277"/>
            <ac:grpSpMk id="111" creationId="{1F760AD7-CB3E-4652-86BA-B8CC8E897B99}"/>
          </ac:grpSpMkLst>
        </pc:grpChg>
        <pc:grpChg chg="add del mod ord">
          <ac:chgData name="박 혜민" userId="86f5baaa7bbd0adc" providerId="LiveId" clId="{C2A50F76-CEEA-4692-BBEA-6CFAD222D601}" dt="2022-03-23T18:38:57.603" v="2703" actId="478"/>
          <ac:grpSpMkLst>
            <pc:docMk/>
            <pc:sldMk cId="2243877759" sldId="277"/>
            <ac:grpSpMk id="115" creationId="{3DBBE7B0-D63A-42E0-9F6B-F1D7FC1F275A}"/>
          </ac:grpSpMkLst>
        </pc:grpChg>
        <pc:grpChg chg="mod topLvl">
          <ac:chgData name="박 혜민" userId="86f5baaa7bbd0adc" providerId="LiveId" clId="{C2A50F76-CEEA-4692-BBEA-6CFAD222D601}" dt="2022-03-23T18:38:57.603" v="2703" actId="478"/>
          <ac:grpSpMkLst>
            <pc:docMk/>
            <pc:sldMk cId="2243877759" sldId="277"/>
            <ac:grpSpMk id="117" creationId="{318C4D4A-D204-4DB8-9F62-029BDF79C152}"/>
          </ac:grpSpMkLst>
        </pc:grpChg>
        <pc:grpChg chg="add del mod">
          <ac:chgData name="박 혜민" userId="86f5baaa7bbd0adc" providerId="LiveId" clId="{C2A50F76-CEEA-4692-BBEA-6CFAD222D601}" dt="2022-03-23T18:40:25.365" v="2708"/>
          <ac:grpSpMkLst>
            <pc:docMk/>
            <pc:sldMk cId="2243877759" sldId="277"/>
            <ac:grpSpMk id="154" creationId="{67C6E873-90E2-48E8-91F2-66560F54F009}"/>
          </ac:grpSpMkLst>
        </pc:grpChg>
        <pc:grpChg chg="add del mod">
          <ac:chgData name="박 혜민" userId="86f5baaa7bbd0adc" providerId="LiveId" clId="{C2A50F76-CEEA-4692-BBEA-6CFAD222D601}" dt="2022-03-23T18:41:02.824" v="2712"/>
          <ac:grpSpMkLst>
            <pc:docMk/>
            <pc:sldMk cId="2243877759" sldId="277"/>
            <ac:grpSpMk id="156" creationId="{A3505D11-2595-4EB9-B93F-B1904D537288}"/>
          </ac:grpSpMkLst>
        </pc:grpChg>
        <pc:grpChg chg="add del mod">
          <ac:chgData name="박 혜민" userId="86f5baaa7bbd0adc" providerId="LiveId" clId="{C2A50F76-CEEA-4692-BBEA-6CFAD222D601}" dt="2022-03-23T18:41:02.824" v="2712"/>
          <ac:grpSpMkLst>
            <pc:docMk/>
            <pc:sldMk cId="2243877759" sldId="277"/>
            <ac:grpSpMk id="158" creationId="{853CA6C7-D7F8-4A16-91D2-698457FB3EB3}"/>
          </ac:grpSpMkLst>
        </pc:grpChg>
        <pc:grpChg chg="add mod">
          <ac:chgData name="박 혜민" userId="86f5baaa7bbd0adc" providerId="LiveId" clId="{C2A50F76-CEEA-4692-BBEA-6CFAD222D601}" dt="2022-03-23T18:41:17.786" v="2717" actId="1076"/>
          <ac:grpSpMkLst>
            <pc:docMk/>
            <pc:sldMk cId="2243877759" sldId="277"/>
            <ac:grpSpMk id="160" creationId="{3DFD29E2-D923-44F9-BD71-02941644D065}"/>
          </ac:grpSpMkLst>
        </pc:grpChg>
        <pc:grpChg chg="add mod">
          <ac:chgData name="박 혜민" userId="86f5baaa7bbd0adc" providerId="LiveId" clId="{C2A50F76-CEEA-4692-BBEA-6CFAD222D601}" dt="2022-03-23T18:41:17.786" v="2717" actId="1076"/>
          <ac:grpSpMkLst>
            <pc:docMk/>
            <pc:sldMk cId="2243877759" sldId="277"/>
            <ac:grpSpMk id="162" creationId="{297609BC-67CF-426F-A8E5-D56115B2A8C2}"/>
          </ac:grpSpMkLst>
        </pc:grpChg>
        <pc:grpChg chg="add mod">
          <ac:chgData name="박 혜민" userId="86f5baaa7bbd0adc" providerId="LiveId" clId="{C2A50F76-CEEA-4692-BBEA-6CFAD222D601}" dt="2022-03-23T18:14:56.219" v="2426" actId="164"/>
          <ac:grpSpMkLst>
            <pc:docMk/>
            <pc:sldMk cId="2243877759" sldId="277"/>
            <ac:grpSpMk id="983" creationId="{8088B7CE-9752-4184-82F3-6730C3FE507E}"/>
          </ac:grpSpMkLst>
        </pc:grpChg>
        <pc:grpChg chg="del">
          <ac:chgData name="박 혜민" userId="86f5baaa7bbd0adc" providerId="LiveId" clId="{C2A50F76-CEEA-4692-BBEA-6CFAD222D601}" dt="2022-03-23T17:48:19.070" v="2172" actId="478"/>
          <ac:grpSpMkLst>
            <pc:docMk/>
            <pc:sldMk cId="2243877759" sldId="277"/>
            <ac:grpSpMk id="1001" creationId="{00000000-0000-0000-0000-000000000000}"/>
          </ac:grpSpMkLst>
        </pc:grpChg>
        <pc:grpChg chg="del">
          <ac:chgData name="박 혜민" userId="86f5baaa7bbd0adc" providerId="LiveId" clId="{C2A50F76-CEEA-4692-BBEA-6CFAD222D601}" dt="2022-03-23T17:47:59.175" v="2168" actId="478"/>
          <ac:grpSpMkLst>
            <pc:docMk/>
            <pc:sldMk cId="2243877759" sldId="277"/>
            <ac:grpSpMk id="1002" creationId="{00000000-0000-0000-0000-000000000000}"/>
          </ac:grpSpMkLst>
        </pc:grpChg>
        <pc:grpChg chg="del">
          <ac:chgData name="박 혜민" userId="86f5baaa7bbd0adc" providerId="LiveId" clId="{C2A50F76-CEEA-4692-BBEA-6CFAD222D601}" dt="2022-03-23T17:47:52.844" v="2165" actId="478"/>
          <ac:grpSpMkLst>
            <pc:docMk/>
            <pc:sldMk cId="2243877759" sldId="277"/>
            <ac:grpSpMk id="1004" creationId="{00000000-0000-0000-0000-000000000000}"/>
          </ac:grpSpMkLst>
        </pc:grpChg>
        <pc:picChg chg="mod">
          <ac:chgData name="박 혜민" userId="86f5baaa7bbd0adc" providerId="LiveId" clId="{C2A50F76-CEEA-4692-BBEA-6CFAD222D601}" dt="2022-03-23T18:40:22.756" v="2707"/>
          <ac:picMkLst>
            <pc:docMk/>
            <pc:sldMk cId="2243877759" sldId="277"/>
            <ac:picMk id="155" creationId="{7155E29E-5B64-447A-AE87-370B6F1DCF86}"/>
          </ac:picMkLst>
        </pc:picChg>
        <pc:picChg chg="mod">
          <ac:chgData name="박 혜민" userId="86f5baaa7bbd0adc" providerId="LiveId" clId="{C2A50F76-CEEA-4692-BBEA-6CFAD222D601}" dt="2022-03-23T18:40:43.883" v="2709"/>
          <ac:picMkLst>
            <pc:docMk/>
            <pc:sldMk cId="2243877759" sldId="277"/>
            <ac:picMk id="157" creationId="{CC3D0C44-CD9E-4AAE-AC55-DAE45D7EB395}"/>
          </ac:picMkLst>
        </pc:picChg>
        <pc:picChg chg="mod">
          <ac:chgData name="박 혜민" userId="86f5baaa7bbd0adc" providerId="LiveId" clId="{C2A50F76-CEEA-4692-BBEA-6CFAD222D601}" dt="2022-03-23T18:40:43.883" v="2709"/>
          <ac:picMkLst>
            <pc:docMk/>
            <pc:sldMk cId="2243877759" sldId="277"/>
            <ac:picMk id="159" creationId="{8F9F0A43-55E1-4962-898B-C55FC6524C25}"/>
          </ac:picMkLst>
        </pc:picChg>
        <pc:picChg chg="mod">
          <ac:chgData name="박 혜민" userId="86f5baaa7bbd0adc" providerId="LiveId" clId="{C2A50F76-CEEA-4692-BBEA-6CFAD222D601}" dt="2022-03-23T18:41:11.524" v="2716"/>
          <ac:picMkLst>
            <pc:docMk/>
            <pc:sldMk cId="2243877759" sldId="277"/>
            <ac:picMk id="161" creationId="{909AA3D7-11E1-4635-8A96-37FBA616B728}"/>
          </ac:picMkLst>
        </pc:picChg>
        <pc:picChg chg="mod">
          <ac:chgData name="박 혜민" userId="86f5baaa7bbd0adc" providerId="LiveId" clId="{C2A50F76-CEEA-4692-BBEA-6CFAD222D601}" dt="2022-03-23T18:41:11.524" v="2716"/>
          <ac:picMkLst>
            <pc:docMk/>
            <pc:sldMk cId="2243877759" sldId="277"/>
            <ac:picMk id="163" creationId="{A28782C8-6A7F-4E13-86F2-F75AE2AAD709}"/>
          </ac:picMkLst>
        </pc:picChg>
        <pc:cxnChg chg="add mod">
          <ac:chgData name="박 혜민" userId="86f5baaa7bbd0adc" providerId="LiveId" clId="{C2A50F76-CEEA-4692-BBEA-6CFAD222D601}" dt="2022-03-23T18:15:05.842" v="2429" actId="478"/>
          <ac:cxnSpMkLst>
            <pc:docMk/>
            <pc:sldMk cId="2243877759" sldId="277"/>
            <ac:cxnSpMk id="5" creationId="{4067B7FB-9142-46CF-BFA5-B1C3FA227A63}"/>
          </ac:cxnSpMkLst>
        </pc:cxnChg>
        <pc:cxnChg chg="add del mod">
          <ac:chgData name="박 혜민" userId="86f5baaa7bbd0adc" providerId="LiveId" clId="{C2A50F76-CEEA-4692-BBEA-6CFAD222D601}" dt="2022-03-23T18:07:12.593" v="2318" actId="478"/>
          <ac:cxnSpMkLst>
            <pc:docMk/>
            <pc:sldMk cId="2243877759" sldId="277"/>
            <ac:cxnSpMk id="18" creationId="{847CD6E8-59A1-420B-9D51-2B0EC2F831F8}"/>
          </ac:cxnSpMkLst>
        </pc:cxnChg>
        <pc:cxnChg chg="mod">
          <ac:chgData name="박 혜민" userId="86f5baaa7bbd0adc" providerId="LiveId" clId="{C2A50F76-CEEA-4692-BBEA-6CFAD222D601}" dt="2022-03-23T17:57:04.985" v="2239" actId="478"/>
          <ac:cxnSpMkLst>
            <pc:docMk/>
            <pc:sldMk cId="2243877759" sldId="277"/>
            <ac:cxnSpMk id="32" creationId="{24700C61-01FC-4586-9E1E-D223CC07E6E6}"/>
          </ac:cxnSpMkLst>
        </pc:cxnChg>
        <pc:cxnChg chg="mod">
          <ac:chgData name="박 혜민" userId="86f5baaa7bbd0adc" providerId="LiveId" clId="{C2A50F76-CEEA-4692-BBEA-6CFAD222D601}" dt="2022-03-23T18:15:04.774" v="2428" actId="478"/>
          <ac:cxnSpMkLst>
            <pc:docMk/>
            <pc:sldMk cId="2243877759" sldId="277"/>
            <ac:cxnSpMk id="41" creationId="{B7947E7E-C4D1-480F-8A49-00A7BC6B09B2}"/>
          </ac:cxnSpMkLst>
        </pc:cxnChg>
        <pc:cxnChg chg="mod ord topLvl">
          <ac:chgData name="박 혜민" userId="86f5baaa7bbd0adc" providerId="LiveId" clId="{C2A50F76-CEEA-4692-BBEA-6CFAD222D601}" dt="2022-03-23T18:36:30.960" v="2678" actId="208"/>
          <ac:cxnSpMkLst>
            <pc:docMk/>
            <pc:sldMk cId="2243877759" sldId="277"/>
            <ac:cxnSpMk id="46" creationId="{F814ABEF-9118-40D4-9149-5625AF78E5AC}"/>
          </ac:cxnSpMkLst>
        </pc:cxnChg>
        <pc:cxnChg chg="del mod">
          <ac:chgData name="박 혜민" userId="86f5baaa7bbd0adc" providerId="LiveId" clId="{C2A50F76-CEEA-4692-BBEA-6CFAD222D601}" dt="2022-03-23T18:05:10.106" v="2304" actId="478"/>
          <ac:cxnSpMkLst>
            <pc:docMk/>
            <pc:sldMk cId="2243877759" sldId="277"/>
            <ac:cxnSpMk id="50" creationId="{ED6C48B5-F041-4573-A99F-0DD65EA0E878}"/>
          </ac:cxnSpMkLst>
        </pc:cxnChg>
        <pc:cxnChg chg="mod topLvl">
          <ac:chgData name="박 혜민" userId="86f5baaa7bbd0adc" providerId="LiveId" clId="{C2A50F76-CEEA-4692-BBEA-6CFAD222D601}" dt="2022-03-23T18:21:45.711" v="2485" actId="692"/>
          <ac:cxnSpMkLst>
            <pc:docMk/>
            <pc:sldMk cId="2243877759" sldId="277"/>
            <ac:cxnSpMk id="54" creationId="{DEDAC51C-BE11-4A59-AA79-D91A562F092C}"/>
          </ac:cxnSpMkLst>
        </pc:cxnChg>
        <pc:cxnChg chg="mod">
          <ac:chgData name="박 혜민" userId="86f5baaa7bbd0adc" providerId="LiveId" clId="{C2A50F76-CEEA-4692-BBEA-6CFAD222D601}" dt="2022-03-24T06:18:01.223" v="4138" actId="1037"/>
          <ac:cxnSpMkLst>
            <pc:docMk/>
            <pc:sldMk cId="2243877759" sldId="277"/>
            <ac:cxnSpMk id="58" creationId="{04D004B4-BFC5-4F90-AD64-5DB5B7472240}"/>
          </ac:cxnSpMkLst>
        </pc:cxnChg>
        <pc:cxnChg chg="mod">
          <ac:chgData name="박 혜민" userId="86f5baaa7bbd0adc" providerId="LiveId" clId="{C2A50F76-CEEA-4692-BBEA-6CFAD222D601}" dt="2022-03-24T06:17:56.684" v="4137" actId="1037"/>
          <ac:cxnSpMkLst>
            <pc:docMk/>
            <pc:sldMk cId="2243877759" sldId="277"/>
            <ac:cxnSpMk id="62" creationId="{6479EEB1-BA0C-4964-BE47-32A8D90827DA}"/>
          </ac:cxnSpMkLst>
        </pc:cxnChg>
        <pc:cxnChg chg="mod">
          <ac:chgData name="박 혜민" userId="86f5baaa7bbd0adc" providerId="LiveId" clId="{C2A50F76-CEEA-4692-BBEA-6CFAD222D601}" dt="2022-03-23T18:21:46.338" v="2486" actId="208"/>
          <ac:cxnSpMkLst>
            <pc:docMk/>
            <pc:sldMk cId="2243877759" sldId="277"/>
            <ac:cxnSpMk id="67" creationId="{384811A1-5366-4706-B8A3-A71F0967436E}"/>
          </ac:cxnSpMkLst>
        </pc:cxnChg>
        <pc:cxnChg chg="del mod">
          <ac:chgData name="박 혜민" userId="86f5baaa7bbd0adc" providerId="LiveId" clId="{C2A50F76-CEEA-4692-BBEA-6CFAD222D601}" dt="2022-03-23T18:05:12.995" v="2305" actId="478"/>
          <ac:cxnSpMkLst>
            <pc:docMk/>
            <pc:sldMk cId="2243877759" sldId="277"/>
            <ac:cxnSpMk id="71" creationId="{4187588E-5BE5-4AC6-9B39-C8A4D6487496}"/>
          </ac:cxnSpMkLst>
        </pc:cxnChg>
        <pc:cxnChg chg="add mod">
          <ac:chgData name="박 혜민" userId="86f5baaa7bbd0adc" providerId="LiveId" clId="{C2A50F76-CEEA-4692-BBEA-6CFAD222D601}" dt="2022-03-23T18:36:30.960" v="2678" actId="208"/>
          <ac:cxnSpMkLst>
            <pc:docMk/>
            <pc:sldMk cId="2243877759" sldId="277"/>
            <ac:cxnSpMk id="100" creationId="{6B80789D-C9A7-4182-A179-0A690A2AA5FA}"/>
          </ac:cxnSpMkLst>
        </pc:cxnChg>
        <pc:cxnChg chg="mod ord">
          <ac:chgData name="박 혜민" userId="86f5baaa7bbd0adc" providerId="LiveId" clId="{C2A50F76-CEEA-4692-BBEA-6CFAD222D601}" dt="2022-03-23T18:37:32.396" v="2688" actId="1076"/>
          <ac:cxnSpMkLst>
            <pc:docMk/>
            <pc:sldMk cId="2243877759" sldId="277"/>
            <ac:cxnSpMk id="104" creationId="{DC54E7FD-A4CF-463B-89A1-DC92E7A0AB81}"/>
          </ac:cxnSpMkLst>
        </pc:cxnChg>
        <pc:cxnChg chg="mod ord">
          <ac:chgData name="박 혜민" userId="86f5baaa7bbd0adc" providerId="LiveId" clId="{C2A50F76-CEEA-4692-BBEA-6CFAD222D601}" dt="2022-03-23T18:36:30.960" v="2678" actId="208"/>
          <ac:cxnSpMkLst>
            <pc:docMk/>
            <pc:sldMk cId="2243877759" sldId="277"/>
            <ac:cxnSpMk id="110" creationId="{0E3558BC-E30D-4EA9-BC81-C213455FDF8A}"/>
          </ac:cxnSpMkLst>
        </pc:cxnChg>
        <pc:cxnChg chg="del mod">
          <ac:chgData name="박 혜민" userId="86f5baaa7bbd0adc" providerId="LiveId" clId="{C2A50F76-CEEA-4692-BBEA-6CFAD222D601}" dt="2022-03-23T18:17:11.808" v="2447" actId="478"/>
          <ac:cxnSpMkLst>
            <pc:docMk/>
            <pc:sldMk cId="2243877759" sldId="277"/>
            <ac:cxnSpMk id="116" creationId="{409B6776-328F-4EE1-A56D-B11C4634F19C}"/>
          </ac:cxnSpMkLst>
        </pc:cxnChg>
        <pc:cxnChg chg="add del mod">
          <ac:chgData name="박 혜민" userId="86f5baaa7bbd0adc" providerId="LiveId" clId="{C2A50F76-CEEA-4692-BBEA-6CFAD222D601}" dt="2022-03-23T18:19:51.167" v="2468"/>
          <ac:cxnSpMkLst>
            <pc:docMk/>
            <pc:sldMk cId="2243877759" sldId="277"/>
            <ac:cxnSpMk id="122" creationId="{5F2EE9E0-F266-4E8F-9303-97AFA5CA1CF1}"/>
          </ac:cxnSpMkLst>
        </pc:cxnChg>
        <pc:cxnChg chg="add mod">
          <ac:chgData name="박 혜민" userId="86f5baaa7bbd0adc" providerId="LiveId" clId="{C2A50F76-CEEA-4692-BBEA-6CFAD222D601}" dt="2022-03-23T18:21:45.711" v="2485" actId="692"/>
          <ac:cxnSpMkLst>
            <pc:docMk/>
            <pc:sldMk cId="2243877759" sldId="277"/>
            <ac:cxnSpMk id="125" creationId="{90F61E94-91AA-4C3F-8E50-DBF25234D79A}"/>
          </ac:cxnSpMkLst>
        </pc:cxnChg>
        <pc:cxnChg chg="add mod">
          <ac:chgData name="박 혜민" userId="86f5baaa7bbd0adc" providerId="LiveId" clId="{C2A50F76-CEEA-4692-BBEA-6CFAD222D601}" dt="2022-03-23T18:21:45.711" v="2485" actId="692"/>
          <ac:cxnSpMkLst>
            <pc:docMk/>
            <pc:sldMk cId="2243877759" sldId="277"/>
            <ac:cxnSpMk id="126" creationId="{EDC87BC2-6CBA-42E9-BBA0-99AD17528038}"/>
          </ac:cxnSpMkLst>
        </pc:cxnChg>
        <pc:cxnChg chg="add mod ord">
          <ac:chgData name="박 혜민" userId="86f5baaa7bbd0adc" providerId="LiveId" clId="{C2A50F76-CEEA-4692-BBEA-6CFAD222D601}" dt="2022-03-23T18:21:46.338" v="2486" actId="208"/>
          <ac:cxnSpMkLst>
            <pc:docMk/>
            <pc:sldMk cId="2243877759" sldId="277"/>
            <ac:cxnSpMk id="969" creationId="{6EE7FF40-F973-487D-AC27-EAC1E4E2BC3E}"/>
          </ac:cxnSpMkLst>
        </pc:cxnChg>
        <pc:cxnChg chg="add del">
          <ac:chgData name="박 혜민" userId="86f5baaa7bbd0adc" providerId="LiveId" clId="{C2A50F76-CEEA-4692-BBEA-6CFAD222D601}" dt="2022-03-23T18:19:55.231" v="2470" actId="478"/>
          <ac:cxnSpMkLst>
            <pc:docMk/>
            <pc:sldMk cId="2243877759" sldId="277"/>
            <ac:cxnSpMk id="985" creationId="{C39BD4AD-8CCF-47FD-A8DC-8B9B7E0C95AD}"/>
          </ac:cxnSpMkLst>
        </pc:cxnChg>
      </pc:sldChg>
      <pc:sldChg chg="addSp delSp modSp add mod">
        <pc:chgData name="박 혜민" userId="86f5baaa7bbd0adc" providerId="LiveId" clId="{C2A50F76-CEEA-4692-BBEA-6CFAD222D601}" dt="2022-03-24T06:03:01.759" v="4031" actId="1076"/>
        <pc:sldMkLst>
          <pc:docMk/>
          <pc:sldMk cId="1653299089" sldId="278"/>
        </pc:sldMkLst>
        <pc:spChg chg="mod">
          <ac:chgData name="박 혜민" userId="86f5baaa7bbd0adc" providerId="LiveId" clId="{C2A50F76-CEEA-4692-BBEA-6CFAD222D601}" dt="2022-03-23T18:43:29.599" v="2750" actId="20577"/>
          <ac:spMkLst>
            <pc:docMk/>
            <pc:sldMk cId="1653299089" sldId="278"/>
            <ac:spMk id="4" creationId="{0826212F-8CA4-4C4E-AA09-7532EE18D60C}"/>
          </ac:spMkLst>
        </pc:spChg>
        <pc:spChg chg="del">
          <ac:chgData name="박 혜민" userId="86f5baaa7bbd0adc" providerId="LiveId" clId="{C2A50F76-CEEA-4692-BBEA-6CFAD222D601}" dt="2022-03-23T18:45:21.784" v="2769" actId="478"/>
          <ac:spMkLst>
            <pc:docMk/>
            <pc:sldMk cId="1653299089" sldId="278"/>
            <ac:spMk id="6" creationId="{3407A3FF-1C51-40CC-AF52-E746943945EF}"/>
          </ac:spMkLst>
        </pc:spChg>
        <pc:spChg chg="add mod">
          <ac:chgData name="박 혜민" userId="86f5baaa7bbd0adc" providerId="LiveId" clId="{C2A50F76-CEEA-4692-BBEA-6CFAD222D601}" dt="2022-03-23T18:54:46.367" v="2874" actId="948"/>
          <ac:spMkLst>
            <pc:docMk/>
            <pc:sldMk cId="1653299089" sldId="278"/>
            <ac:spMk id="43" creationId="{2F41E44B-4196-4088-913F-F3C2D98F254F}"/>
          </ac:spMkLst>
        </pc:spChg>
        <pc:spChg chg="add mod">
          <ac:chgData name="박 혜민" userId="86f5baaa7bbd0adc" providerId="LiveId" clId="{C2A50F76-CEEA-4692-BBEA-6CFAD222D601}" dt="2022-03-23T18:55:13.120" v="2876" actId="14100"/>
          <ac:spMkLst>
            <pc:docMk/>
            <pc:sldMk cId="1653299089" sldId="278"/>
            <ac:spMk id="44" creationId="{A1EEE50B-89FB-4A98-88DA-1DBD068B93B0}"/>
          </ac:spMkLst>
        </pc:spChg>
        <pc:spChg chg="mod">
          <ac:chgData name="박 혜민" userId="86f5baaa7bbd0adc" providerId="LiveId" clId="{C2A50F76-CEEA-4692-BBEA-6CFAD222D601}" dt="2022-03-23T18:49:50.422" v="2818"/>
          <ac:spMkLst>
            <pc:docMk/>
            <pc:sldMk cId="1653299089" sldId="278"/>
            <ac:spMk id="47" creationId="{504C025D-4FA2-464C-A198-958657E0C8AA}"/>
          </ac:spMkLst>
        </pc:spChg>
        <pc:spChg chg="del">
          <ac:chgData name="박 혜민" userId="86f5baaa7bbd0adc" providerId="LiveId" clId="{C2A50F76-CEEA-4692-BBEA-6CFAD222D601}" dt="2022-03-23T18:45:21.784" v="2769" actId="478"/>
          <ac:spMkLst>
            <pc:docMk/>
            <pc:sldMk cId="1653299089" sldId="278"/>
            <ac:spMk id="50" creationId="{5509466F-807A-40DA-A52C-8CEF28DAE463}"/>
          </ac:spMkLst>
        </pc:spChg>
        <pc:spChg chg="mod">
          <ac:chgData name="박 혜민" userId="86f5baaa7bbd0adc" providerId="LiveId" clId="{C2A50F76-CEEA-4692-BBEA-6CFAD222D601}" dt="2022-03-23T18:49:56.908" v="2820"/>
          <ac:spMkLst>
            <pc:docMk/>
            <pc:sldMk cId="1653299089" sldId="278"/>
            <ac:spMk id="54" creationId="{9BDBE061-BDB3-43CA-AB09-DA8904C0FF53}"/>
          </ac:spMkLst>
        </pc:spChg>
        <pc:spChg chg="del">
          <ac:chgData name="박 혜민" userId="86f5baaa7bbd0adc" providerId="LiveId" clId="{C2A50F76-CEEA-4692-BBEA-6CFAD222D601}" dt="2022-03-23T18:45:21.784" v="2769" actId="478"/>
          <ac:spMkLst>
            <pc:docMk/>
            <pc:sldMk cId="1653299089" sldId="278"/>
            <ac:spMk id="57" creationId="{5CE67585-863F-4FC0-9B25-D762EB691AC9}"/>
          </ac:spMkLst>
        </pc:spChg>
        <pc:spChg chg="add mod">
          <ac:chgData name="박 혜민" userId="86f5baaa7bbd0adc" providerId="LiveId" clId="{C2A50F76-CEEA-4692-BBEA-6CFAD222D601}" dt="2022-03-23T18:50:36.797" v="2834" actId="1076"/>
          <ac:spMkLst>
            <pc:docMk/>
            <pc:sldMk cId="1653299089" sldId="278"/>
            <ac:spMk id="64" creationId="{01DD34A4-C996-46EC-814C-DAED751780C8}"/>
          </ac:spMkLst>
        </pc:spChg>
        <pc:spChg chg="add mod">
          <ac:chgData name="박 혜민" userId="86f5baaa7bbd0adc" providerId="LiveId" clId="{C2A50F76-CEEA-4692-BBEA-6CFAD222D601}" dt="2022-03-23T18:56:49.522" v="2898" actId="1076"/>
          <ac:spMkLst>
            <pc:docMk/>
            <pc:sldMk cId="1653299089" sldId="278"/>
            <ac:spMk id="92" creationId="{75777F84-B92C-4082-8B59-B4EAC4B9DFDB}"/>
          </ac:spMkLst>
        </pc:spChg>
        <pc:spChg chg="mod">
          <ac:chgData name="박 혜민" userId="86f5baaa7bbd0adc" providerId="LiveId" clId="{C2A50F76-CEEA-4692-BBEA-6CFAD222D601}" dt="2022-03-23T18:55:25.541" v="2877"/>
          <ac:spMkLst>
            <pc:docMk/>
            <pc:sldMk cId="1653299089" sldId="278"/>
            <ac:spMk id="94" creationId="{D6934C04-F73C-4E32-9688-28A5B5580BF1}"/>
          </ac:spMkLst>
        </pc:spChg>
        <pc:spChg chg="mod">
          <ac:chgData name="박 혜민" userId="86f5baaa7bbd0adc" providerId="LiveId" clId="{C2A50F76-CEEA-4692-BBEA-6CFAD222D601}" dt="2022-03-23T18:55:25.541" v="2877"/>
          <ac:spMkLst>
            <pc:docMk/>
            <pc:sldMk cId="1653299089" sldId="278"/>
            <ac:spMk id="95" creationId="{94CC3292-6B14-4CAA-A74D-93AF2DBE8C40}"/>
          </ac:spMkLst>
        </pc:spChg>
        <pc:spChg chg="mod">
          <ac:chgData name="박 혜민" userId="86f5baaa7bbd0adc" providerId="LiveId" clId="{C2A50F76-CEEA-4692-BBEA-6CFAD222D601}" dt="2022-03-23T18:55:25.541" v="2877"/>
          <ac:spMkLst>
            <pc:docMk/>
            <pc:sldMk cId="1653299089" sldId="278"/>
            <ac:spMk id="96" creationId="{0EF42F4E-916B-4375-BD5B-3537B55F45C8}"/>
          </ac:spMkLst>
        </pc:spChg>
        <pc:spChg chg="mod">
          <ac:chgData name="박 혜민" userId="86f5baaa7bbd0adc" providerId="LiveId" clId="{C2A50F76-CEEA-4692-BBEA-6CFAD222D601}" dt="2022-03-23T18:55:25.541" v="2877"/>
          <ac:spMkLst>
            <pc:docMk/>
            <pc:sldMk cId="1653299089" sldId="278"/>
            <ac:spMk id="98" creationId="{92C97C1B-8FC5-4120-97F3-60B9B099F6C8}"/>
          </ac:spMkLst>
        </pc:spChg>
        <pc:spChg chg="mod">
          <ac:chgData name="박 혜민" userId="86f5baaa7bbd0adc" providerId="LiveId" clId="{C2A50F76-CEEA-4692-BBEA-6CFAD222D601}" dt="2022-03-23T18:55:25.541" v="2877"/>
          <ac:spMkLst>
            <pc:docMk/>
            <pc:sldMk cId="1653299089" sldId="278"/>
            <ac:spMk id="99" creationId="{A2BB2E3F-F6FE-4E0F-8E89-07995DEDDC30}"/>
          </ac:spMkLst>
        </pc:spChg>
        <pc:spChg chg="mod">
          <ac:chgData name="박 혜민" userId="86f5baaa7bbd0adc" providerId="LiveId" clId="{C2A50F76-CEEA-4692-BBEA-6CFAD222D601}" dt="2022-03-23T18:55:25.541" v="2877"/>
          <ac:spMkLst>
            <pc:docMk/>
            <pc:sldMk cId="1653299089" sldId="278"/>
            <ac:spMk id="100" creationId="{8913A0BF-A3FA-4A07-B6E6-50AEAD6AF80F}"/>
          </ac:spMkLst>
        </pc:spChg>
        <pc:spChg chg="mod">
          <ac:chgData name="박 혜민" userId="86f5baaa7bbd0adc" providerId="LiveId" clId="{C2A50F76-CEEA-4692-BBEA-6CFAD222D601}" dt="2022-03-23T18:55:25.541" v="2877"/>
          <ac:spMkLst>
            <pc:docMk/>
            <pc:sldMk cId="1653299089" sldId="278"/>
            <ac:spMk id="101" creationId="{A0042013-D6CD-47C0-B3A0-EAFE9F2A17BD}"/>
          </ac:spMkLst>
        </pc:spChg>
        <pc:spChg chg="mod">
          <ac:chgData name="박 혜민" userId="86f5baaa7bbd0adc" providerId="LiveId" clId="{C2A50F76-CEEA-4692-BBEA-6CFAD222D601}" dt="2022-03-23T18:55:25.541" v="2877"/>
          <ac:spMkLst>
            <pc:docMk/>
            <pc:sldMk cId="1653299089" sldId="278"/>
            <ac:spMk id="102" creationId="{F6D13F14-4EE2-442A-9582-7B1A9D282718}"/>
          </ac:spMkLst>
        </pc:spChg>
        <pc:spChg chg="mod">
          <ac:chgData name="박 혜민" userId="86f5baaa7bbd0adc" providerId="LiveId" clId="{C2A50F76-CEEA-4692-BBEA-6CFAD222D601}" dt="2022-03-23T18:55:25.541" v="2877"/>
          <ac:spMkLst>
            <pc:docMk/>
            <pc:sldMk cId="1653299089" sldId="278"/>
            <ac:spMk id="105" creationId="{B9E3DFD6-DB2C-466B-B793-01F70C87C80D}"/>
          </ac:spMkLst>
        </pc:spChg>
        <pc:spChg chg="mod">
          <ac:chgData name="박 혜민" userId="86f5baaa7bbd0adc" providerId="LiveId" clId="{C2A50F76-CEEA-4692-BBEA-6CFAD222D601}" dt="2022-03-23T18:55:25.541" v="2877"/>
          <ac:spMkLst>
            <pc:docMk/>
            <pc:sldMk cId="1653299089" sldId="278"/>
            <ac:spMk id="106" creationId="{5014EF9A-E3FA-444B-B15C-FC1C9DE6ADB1}"/>
          </ac:spMkLst>
        </pc:spChg>
        <pc:spChg chg="mod">
          <ac:chgData name="박 혜민" userId="86f5baaa7bbd0adc" providerId="LiveId" clId="{C2A50F76-CEEA-4692-BBEA-6CFAD222D601}" dt="2022-03-23T18:55:25.541" v="2877"/>
          <ac:spMkLst>
            <pc:docMk/>
            <pc:sldMk cId="1653299089" sldId="278"/>
            <ac:spMk id="107" creationId="{2AF752A6-56CB-408F-8F7D-58C874A48DC7}"/>
          </ac:spMkLst>
        </pc:spChg>
        <pc:spChg chg="mod">
          <ac:chgData name="박 혜민" userId="86f5baaa7bbd0adc" providerId="LiveId" clId="{C2A50F76-CEEA-4692-BBEA-6CFAD222D601}" dt="2022-03-23T18:55:25.541" v="2877"/>
          <ac:spMkLst>
            <pc:docMk/>
            <pc:sldMk cId="1653299089" sldId="278"/>
            <ac:spMk id="108" creationId="{9D930929-7117-494B-8CF0-D31E7E6E6F2B}"/>
          </ac:spMkLst>
        </pc:spChg>
        <pc:spChg chg="mod">
          <ac:chgData name="박 혜민" userId="86f5baaa7bbd0adc" providerId="LiveId" clId="{C2A50F76-CEEA-4692-BBEA-6CFAD222D601}" dt="2022-03-23T18:55:25.541" v="2877"/>
          <ac:spMkLst>
            <pc:docMk/>
            <pc:sldMk cId="1653299089" sldId="278"/>
            <ac:spMk id="109" creationId="{404C4A94-670B-4F3D-9D32-564556E79F37}"/>
          </ac:spMkLst>
        </pc:spChg>
        <pc:spChg chg="mod">
          <ac:chgData name="박 혜민" userId="86f5baaa7bbd0adc" providerId="LiveId" clId="{C2A50F76-CEEA-4692-BBEA-6CFAD222D601}" dt="2022-03-23T18:55:25.541" v="2877"/>
          <ac:spMkLst>
            <pc:docMk/>
            <pc:sldMk cId="1653299089" sldId="278"/>
            <ac:spMk id="110" creationId="{E2AEDB5B-459C-4237-B794-55B59D4563A4}"/>
          </ac:spMkLst>
        </pc:spChg>
        <pc:spChg chg="mod">
          <ac:chgData name="박 혜민" userId="86f5baaa7bbd0adc" providerId="LiveId" clId="{C2A50F76-CEEA-4692-BBEA-6CFAD222D601}" dt="2022-03-23T18:55:25.541" v="2877"/>
          <ac:spMkLst>
            <pc:docMk/>
            <pc:sldMk cId="1653299089" sldId="278"/>
            <ac:spMk id="111" creationId="{446DAE89-14D3-4DC8-B88B-A513BD56DC67}"/>
          </ac:spMkLst>
        </pc:spChg>
        <pc:spChg chg="mod">
          <ac:chgData name="박 혜민" userId="86f5baaa7bbd0adc" providerId="LiveId" clId="{C2A50F76-CEEA-4692-BBEA-6CFAD222D601}" dt="2022-03-23T18:55:25.541" v="2877"/>
          <ac:spMkLst>
            <pc:docMk/>
            <pc:sldMk cId="1653299089" sldId="278"/>
            <ac:spMk id="114" creationId="{707D4675-0625-495F-B114-7E42DF0868D5}"/>
          </ac:spMkLst>
        </pc:spChg>
        <pc:spChg chg="mod">
          <ac:chgData name="박 혜민" userId="86f5baaa7bbd0adc" providerId="LiveId" clId="{C2A50F76-CEEA-4692-BBEA-6CFAD222D601}" dt="2022-03-23T18:55:25.541" v="2877"/>
          <ac:spMkLst>
            <pc:docMk/>
            <pc:sldMk cId="1653299089" sldId="278"/>
            <ac:spMk id="115" creationId="{BC42F3E2-A489-457C-B9E7-944B59FF2B69}"/>
          </ac:spMkLst>
        </pc:spChg>
        <pc:spChg chg="add mod">
          <ac:chgData name="박 혜민" userId="86f5baaa7bbd0adc" providerId="LiveId" clId="{C2A50F76-CEEA-4692-BBEA-6CFAD222D601}" dt="2022-03-23T18:58:22.773" v="2928"/>
          <ac:spMkLst>
            <pc:docMk/>
            <pc:sldMk cId="1653299089" sldId="278"/>
            <ac:spMk id="130" creationId="{13B029A7-773A-4356-9B7B-1B42C5296108}"/>
          </ac:spMkLst>
        </pc:spChg>
        <pc:grpChg chg="del">
          <ac:chgData name="박 혜민" userId="86f5baaa7bbd0adc" providerId="LiveId" clId="{C2A50F76-CEEA-4692-BBEA-6CFAD222D601}" dt="2022-03-23T18:45:21.784" v="2769" actId="478"/>
          <ac:grpSpMkLst>
            <pc:docMk/>
            <pc:sldMk cId="1653299089" sldId="278"/>
            <ac:grpSpMk id="8" creationId="{C4359AAA-EC5C-40C1-A4DD-374333D6E032}"/>
          </ac:grpSpMkLst>
        </pc:grpChg>
        <pc:grpChg chg="add mod">
          <ac:chgData name="박 혜민" userId="86f5baaa7bbd0adc" providerId="LiveId" clId="{C2A50F76-CEEA-4692-BBEA-6CFAD222D601}" dt="2022-03-24T06:03:01.759" v="4031" actId="1076"/>
          <ac:grpSpMkLst>
            <pc:docMk/>
            <pc:sldMk cId="1653299089" sldId="278"/>
            <ac:grpSpMk id="35" creationId="{680F2E1B-7F05-46BA-9157-C62A42F68708}"/>
          </ac:grpSpMkLst>
        </pc:grpChg>
        <pc:grpChg chg="add mod">
          <ac:chgData name="박 혜민" userId="86f5baaa7bbd0adc" providerId="LiveId" clId="{C2A50F76-CEEA-4692-BBEA-6CFAD222D601}" dt="2022-03-23T18:50:08.624" v="2824" actId="1076"/>
          <ac:grpSpMkLst>
            <pc:docMk/>
            <pc:sldMk cId="1653299089" sldId="278"/>
            <ac:grpSpMk id="39" creationId="{1704B44C-62EC-4F9D-ABEB-C0A3D1DF248A}"/>
          </ac:grpSpMkLst>
        </pc:grpChg>
        <pc:grpChg chg="add mod">
          <ac:chgData name="박 혜민" userId="86f5baaa7bbd0adc" providerId="LiveId" clId="{C2A50F76-CEEA-4692-BBEA-6CFAD222D601}" dt="2022-03-23T18:57:39.691" v="2909" actId="1076"/>
          <ac:grpSpMkLst>
            <pc:docMk/>
            <pc:sldMk cId="1653299089" sldId="278"/>
            <ac:grpSpMk id="41" creationId="{1DEBF2C7-86AE-4855-9625-0406A13FFE84}"/>
          </ac:grpSpMkLst>
        </pc:grpChg>
        <pc:grpChg chg="add mod">
          <ac:chgData name="박 혜민" userId="86f5baaa7bbd0adc" providerId="LiveId" clId="{C2A50F76-CEEA-4692-BBEA-6CFAD222D601}" dt="2022-03-23T18:50:29.960" v="2833" actId="1076"/>
          <ac:grpSpMkLst>
            <pc:docMk/>
            <pc:sldMk cId="1653299089" sldId="278"/>
            <ac:grpSpMk id="45" creationId="{650973BF-9CBD-4E20-A589-4C2194169667}"/>
          </ac:grpSpMkLst>
        </pc:grpChg>
        <pc:grpChg chg="add mod">
          <ac:chgData name="박 혜민" userId="86f5baaa7bbd0adc" providerId="LiveId" clId="{C2A50F76-CEEA-4692-BBEA-6CFAD222D601}" dt="2022-03-23T18:50:40.082" v="2835" actId="1076"/>
          <ac:grpSpMkLst>
            <pc:docMk/>
            <pc:sldMk cId="1653299089" sldId="278"/>
            <ac:grpSpMk id="53" creationId="{2CB01C48-77B3-450E-B945-510B3BFBF349}"/>
          </ac:grpSpMkLst>
        </pc:grpChg>
        <pc:grpChg chg="mod">
          <ac:chgData name="박 혜민" userId="86f5baaa7bbd0adc" providerId="LiveId" clId="{C2A50F76-CEEA-4692-BBEA-6CFAD222D601}" dt="2022-03-23T18:49:56.908" v="2820"/>
          <ac:grpSpMkLst>
            <pc:docMk/>
            <pc:sldMk cId="1653299089" sldId="278"/>
            <ac:grpSpMk id="55" creationId="{05D32830-61D8-4D95-A44C-767A57D5339F}"/>
          </ac:grpSpMkLst>
        </pc:grpChg>
        <pc:grpChg chg="del">
          <ac:chgData name="박 혜민" userId="86f5baaa7bbd0adc" providerId="LiveId" clId="{C2A50F76-CEEA-4692-BBEA-6CFAD222D601}" dt="2022-03-23T18:45:21.784" v="2769" actId="478"/>
          <ac:grpSpMkLst>
            <pc:docMk/>
            <pc:sldMk cId="1653299089" sldId="278"/>
            <ac:grpSpMk id="61" creationId="{6BC6961A-8C69-4F27-A8DE-0D3EF03F9C77}"/>
          </ac:grpSpMkLst>
        </pc:grpChg>
        <pc:grpChg chg="add del mod">
          <ac:chgData name="박 혜민" userId="86f5baaa7bbd0adc" providerId="LiveId" clId="{C2A50F76-CEEA-4692-BBEA-6CFAD222D601}" dt="2022-03-23T18:56:10.186" v="2886" actId="478"/>
          <ac:grpSpMkLst>
            <pc:docMk/>
            <pc:sldMk cId="1653299089" sldId="278"/>
            <ac:grpSpMk id="65" creationId="{88692D8B-C654-4A19-9345-C3F4014F6496}"/>
          </ac:grpSpMkLst>
        </pc:grpChg>
        <pc:grpChg chg="add del mod">
          <ac:chgData name="박 혜민" userId="86f5baaa7bbd0adc" providerId="LiveId" clId="{C2A50F76-CEEA-4692-BBEA-6CFAD222D601}" dt="2022-03-23T18:51:06.341" v="2839"/>
          <ac:grpSpMkLst>
            <pc:docMk/>
            <pc:sldMk cId="1653299089" sldId="278"/>
            <ac:grpSpMk id="70" creationId="{019D2CF9-ED2D-4A7F-B73F-DB19CDFC6748}"/>
          </ac:grpSpMkLst>
        </pc:grpChg>
        <pc:grpChg chg="add del mod">
          <ac:chgData name="박 혜민" userId="86f5baaa7bbd0adc" providerId="LiveId" clId="{C2A50F76-CEEA-4692-BBEA-6CFAD222D601}" dt="2022-03-23T18:51:09.935" v="2841"/>
          <ac:grpSpMkLst>
            <pc:docMk/>
            <pc:sldMk cId="1653299089" sldId="278"/>
            <ac:grpSpMk id="74" creationId="{D9016354-A88A-4AB0-9DE1-E169C7059DF2}"/>
          </ac:grpSpMkLst>
        </pc:grpChg>
        <pc:grpChg chg="add del mod">
          <ac:chgData name="박 혜민" userId="86f5baaa7bbd0adc" providerId="LiveId" clId="{C2A50F76-CEEA-4692-BBEA-6CFAD222D601}" dt="2022-03-23T18:51:18.423" v="2843"/>
          <ac:grpSpMkLst>
            <pc:docMk/>
            <pc:sldMk cId="1653299089" sldId="278"/>
            <ac:grpSpMk id="78" creationId="{9CCA7AA9-C3E6-4644-8C63-0EBBC5D33BC8}"/>
          </ac:grpSpMkLst>
        </pc:grpChg>
        <pc:grpChg chg="add del mod">
          <ac:chgData name="박 혜민" userId="86f5baaa7bbd0adc" providerId="LiveId" clId="{C2A50F76-CEEA-4692-BBEA-6CFAD222D601}" dt="2022-03-23T18:51:52.397" v="2849" actId="478"/>
          <ac:grpSpMkLst>
            <pc:docMk/>
            <pc:sldMk cId="1653299089" sldId="278"/>
            <ac:grpSpMk id="82" creationId="{B32F1A6C-B306-42C1-A130-52FB8A82F44F}"/>
          </ac:grpSpMkLst>
        </pc:grpChg>
        <pc:grpChg chg="add del mod">
          <ac:chgData name="박 혜민" userId="86f5baaa7bbd0adc" providerId="LiveId" clId="{C2A50F76-CEEA-4692-BBEA-6CFAD222D601}" dt="2022-03-23T18:56:12.147" v="2888" actId="478"/>
          <ac:grpSpMkLst>
            <pc:docMk/>
            <pc:sldMk cId="1653299089" sldId="278"/>
            <ac:grpSpMk id="87" creationId="{8FC71827-9E09-4B05-B08E-04F445B78E55}"/>
          </ac:grpSpMkLst>
        </pc:grpChg>
        <pc:grpChg chg="add mod">
          <ac:chgData name="박 혜민" userId="86f5baaa7bbd0adc" providerId="LiveId" clId="{C2A50F76-CEEA-4692-BBEA-6CFAD222D601}" dt="2022-03-23T18:55:43.381" v="2882" actId="1076"/>
          <ac:grpSpMkLst>
            <pc:docMk/>
            <pc:sldMk cId="1653299089" sldId="278"/>
            <ac:grpSpMk id="93" creationId="{E0954C2D-149E-4177-BA0F-1B27E56676CA}"/>
          </ac:grpSpMkLst>
        </pc:grpChg>
        <pc:grpChg chg="add mod">
          <ac:chgData name="박 혜민" userId="86f5baaa7bbd0adc" providerId="LiveId" clId="{C2A50F76-CEEA-4692-BBEA-6CFAD222D601}" dt="2022-03-23T18:56:54.140" v="2900" actId="1076"/>
          <ac:grpSpMkLst>
            <pc:docMk/>
            <pc:sldMk cId="1653299089" sldId="278"/>
            <ac:grpSpMk id="117" creationId="{487BC370-7ACF-4A5F-9F90-7AFE4C3E310D}"/>
          </ac:grpSpMkLst>
        </pc:grpChg>
        <pc:grpChg chg="add del mod">
          <ac:chgData name="박 혜민" userId="86f5baaa7bbd0adc" providerId="LiveId" clId="{C2A50F76-CEEA-4692-BBEA-6CFAD222D601}" dt="2022-03-23T18:56:34.406" v="2895"/>
          <ac:grpSpMkLst>
            <pc:docMk/>
            <pc:sldMk cId="1653299089" sldId="278"/>
            <ac:grpSpMk id="121" creationId="{EFCCAD27-B9E9-4079-8EB1-7ABD161B428A}"/>
          </ac:grpSpMkLst>
        </pc:grpChg>
        <pc:grpChg chg="add mod">
          <ac:chgData name="박 혜민" userId="86f5baaa7bbd0adc" providerId="LiveId" clId="{C2A50F76-CEEA-4692-BBEA-6CFAD222D601}" dt="2022-03-23T18:56:59.797" v="2901" actId="1076"/>
          <ac:grpSpMkLst>
            <pc:docMk/>
            <pc:sldMk cId="1653299089" sldId="278"/>
            <ac:grpSpMk id="125" creationId="{A340728A-0380-4C7B-929F-9727B42B4F6B}"/>
          </ac:grpSpMkLst>
        </pc:grpChg>
        <pc:grpChg chg="del">
          <ac:chgData name="박 혜민" userId="86f5baaa7bbd0adc" providerId="LiveId" clId="{C2A50F76-CEEA-4692-BBEA-6CFAD222D601}" dt="2022-03-23T18:45:21.784" v="2769" actId="478"/>
          <ac:grpSpMkLst>
            <pc:docMk/>
            <pc:sldMk cId="1653299089" sldId="278"/>
            <ac:grpSpMk id="1001" creationId="{00000000-0000-0000-0000-000000000000}"/>
          </ac:grpSpMkLst>
        </pc:grpChg>
        <pc:grpChg chg="del">
          <ac:chgData name="박 혜민" userId="86f5baaa7bbd0adc" providerId="LiveId" clId="{C2A50F76-CEEA-4692-BBEA-6CFAD222D601}" dt="2022-03-23T18:45:21.784" v="2769" actId="478"/>
          <ac:grpSpMkLst>
            <pc:docMk/>
            <pc:sldMk cId="1653299089" sldId="278"/>
            <ac:grpSpMk id="1004" creationId="{00000000-0000-0000-0000-000000000000}"/>
          </ac:grpSpMkLst>
        </pc:grpChg>
        <pc:grpChg chg="del">
          <ac:chgData name="박 혜민" userId="86f5baaa7bbd0adc" providerId="LiveId" clId="{C2A50F76-CEEA-4692-BBEA-6CFAD222D601}" dt="2022-03-23T18:45:21.784" v="2769" actId="478"/>
          <ac:grpSpMkLst>
            <pc:docMk/>
            <pc:sldMk cId="1653299089" sldId="278"/>
            <ac:grpSpMk id="1005" creationId="{00000000-0000-0000-0000-000000000000}"/>
          </ac:grpSpMkLst>
        </pc:grpChg>
        <pc:grpChg chg="del">
          <ac:chgData name="박 혜민" userId="86f5baaa7bbd0adc" providerId="LiveId" clId="{C2A50F76-CEEA-4692-BBEA-6CFAD222D601}" dt="2022-03-23T18:45:21.784" v="2769" actId="478"/>
          <ac:grpSpMkLst>
            <pc:docMk/>
            <pc:sldMk cId="1653299089" sldId="278"/>
            <ac:grpSpMk id="1007" creationId="{00000000-0000-0000-0000-000000000000}"/>
          </ac:grpSpMkLst>
        </pc:grpChg>
        <pc:grpChg chg="del">
          <ac:chgData name="박 혜민" userId="86f5baaa7bbd0adc" providerId="LiveId" clId="{C2A50F76-CEEA-4692-BBEA-6CFAD222D601}" dt="2022-03-23T18:45:21.784" v="2769" actId="478"/>
          <ac:grpSpMkLst>
            <pc:docMk/>
            <pc:sldMk cId="1653299089" sldId="278"/>
            <ac:grpSpMk id="1009" creationId="{00000000-0000-0000-0000-000000000000}"/>
          </ac:grpSpMkLst>
        </pc:grpChg>
        <pc:picChg chg="mod">
          <ac:chgData name="박 혜민" userId="86f5baaa7bbd0adc" providerId="LiveId" clId="{C2A50F76-CEEA-4692-BBEA-6CFAD222D601}" dt="2022-03-23T18:45:41.802" v="2774"/>
          <ac:picMkLst>
            <pc:docMk/>
            <pc:sldMk cId="1653299089" sldId="278"/>
            <ac:picMk id="37" creationId="{EF60FF42-B838-4C91-A7D3-2B464BCCF024}"/>
          </ac:picMkLst>
        </pc:picChg>
        <pc:picChg chg="mod">
          <ac:chgData name="박 혜민" userId="86f5baaa7bbd0adc" providerId="LiveId" clId="{C2A50F76-CEEA-4692-BBEA-6CFAD222D601}" dt="2022-03-23T18:45:46.403" v="2775"/>
          <ac:picMkLst>
            <pc:docMk/>
            <pc:sldMk cId="1653299089" sldId="278"/>
            <ac:picMk id="40" creationId="{993BDEEE-7A97-408A-B2F2-07AB44DE1D54}"/>
          </ac:picMkLst>
        </pc:picChg>
        <pc:picChg chg="mod">
          <ac:chgData name="박 혜민" userId="86f5baaa7bbd0adc" providerId="LiveId" clId="{C2A50F76-CEEA-4692-BBEA-6CFAD222D601}" dt="2022-03-23T18:45:50.604" v="2776"/>
          <ac:picMkLst>
            <pc:docMk/>
            <pc:sldMk cId="1653299089" sldId="278"/>
            <ac:picMk id="42" creationId="{AA59B07F-AD08-4631-B010-F03CAE6C6EBB}"/>
          </ac:picMkLst>
        </pc:picChg>
        <pc:picChg chg="mod">
          <ac:chgData name="박 혜민" userId="86f5baaa7bbd0adc" providerId="LiveId" clId="{C2A50F76-CEEA-4692-BBEA-6CFAD222D601}" dt="2022-03-23T18:49:50.422" v="2818"/>
          <ac:picMkLst>
            <pc:docMk/>
            <pc:sldMk cId="1653299089" sldId="278"/>
            <ac:picMk id="46" creationId="{C5A985C6-DD4D-46FB-BEB3-BD37790BB36E}"/>
          </ac:picMkLst>
        </pc:picChg>
        <pc:picChg chg="mod">
          <ac:chgData name="박 혜민" userId="86f5baaa7bbd0adc" providerId="LiveId" clId="{C2A50F76-CEEA-4692-BBEA-6CFAD222D601}" dt="2022-03-23T18:49:50.422" v="2818"/>
          <ac:picMkLst>
            <pc:docMk/>
            <pc:sldMk cId="1653299089" sldId="278"/>
            <ac:picMk id="51" creationId="{CBD21801-0B77-4372-A599-A79B5DA4212F}"/>
          </ac:picMkLst>
        </pc:picChg>
        <pc:picChg chg="mod">
          <ac:chgData name="박 혜민" userId="86f5baaa7bbd0adc" providerId="LiveId" clId="{C2A50F76-CEEA-4692-BBEA-6CFAD222D601}" dt="2022-03-23T18:49:50.422" v="2818"/>
          <ac:picMkLst>
            <pc:docMk/>
            <pc:sldMk cId="1653299089" sldId="278"/>
            <ac:picMk id="52" creationId="{B4646655-ACF1-483F-9271-2518F681607B}"/>
          </ac:picMkLst>
        </pc:picChg>
        <pc:picChg chg="mod">
          <ac:chgData name="박 혜민" userId="86f5baaa7bbd0adc" providerId="LiveId" clId="{C2A50F76-CEEA-4692-BBEA-6CFAD222D601}" dt="2022-03-23T18:49:56.908" v="2820"/>
          <ac:picMkLst>
            <pc:docMk/>
            <pc:sldMk cId="1653299089" sldId="278"/>
            <ac:picMk id="56" creationId="{32F1EB23-548D-4D07-AD77-BE9154F629DE}"/>
          </ac:picMkLst>
        </pc:picChg>
        <pc:picChg chg="mod">
          <ac:chgData name="박 혜민" userId="86f5baaa7bbd0adc" providerId="LiveId" clId="{C2A50F76-CEEA-4692-BBEA-6CFAD222D601}" dt="2022-03-23T18:49:56.908" v="2820"/>
          <ac:picMkLst>
            <pc:docMk/>
            <pc:sldMk cId="1653299089" sldId="278"/>
            <ac:picMk id="58" creationId="{BE96E0B1-AA8A-471C-84F7-EBD758F2A4FD}"/>
          </ac:picMkLst>
        </pc:picChg>
        <pc:picChg chg="del">
          <ac:chgData name="박 혜민" userId="86f5baaa7bbd0adc" providerId="LiveId" clId="{C2A50F76-CEEA-4692-BBEA-6CFAD222D601}" dt="2022-03-23T18:45:21.784" v="2769" actId="478"/>
          <ac:picMkLst>
            <pc:docMk/>
            <pc:sldMk cId="1653299089" sldId="278"/>
            <ac:picMk id="66" creationId="{A27145FC-1B26-4606-B82E-17CC123B0C59}"/>
          </ac:picMkLst>
        </pc:picChg>
        <pc:picChg chg="del mod">
          <ac:chgData name="박 혜민" userId="86f5baaa7bbd0adc" providerId="LiveId" clId="{C2A50F76-CEEA-4692-BBEA-6CFAD222D601}" dt="2022-03-23T18:56:09.040" v="2885" actId="478"/>
          <ac:picMkLst>
            <pc:docMk/>
            <pc:sldMk cId="1653299089" sldId="278"/>
            <ac:picMk id="67" creationId="{2A57B71B-BC94-44EF-9202-8610442C754C}"/>
          </ac:picMkLst>
        </pc:picChg>
        <pc:picChg chg="del mod topLvl">
          <ac:chgData name="박 혜민" userId="86f5baaa7bbd0adc" providerId="LiveId" clId="{C2A50F76-CEEA-4692-BBEA-6CFAD222D601}" dt="2022-03-23T18:56:10.844" v="2887" actId="478"/>
          <ac:picMkLst>
            <pc:docMk/>
            <pc:sldMk cId="1653299089" sldId="278"/>
            <ac:picMk id="68" creationId="{0337498A-7876-415D-8F33-3D3756B57A22}"/>
          </ac:picMkLst>
        </pc:picChg>
        <pc:picChg chg="del mod topLvl">
          <ac:chgData name="박 혜민" userId="86f5baaa7bbd0adc" providerId="LiveId" clId="{C2A50F76-CEEA-4692-BBEA-6CFAD222D601}" dt="2022-03-23T18:56:10.186" v="2886" actId="478"/>
          <ac:picMkLst>
            <pc:docMk/>
            <pc:sldMk cId="1653299089" sldId="278"/>
            <ac:picMk id="69" creationId="{8DD785E7-CE4D-4C4F-829F-0D0F2B0E561C}"/>
          </ac:picMkLst>
        </pc:picChg>
        <pc:picChg chg="mod">
          <ac:chgData name="박 혜민" userId="86f5baaa7bbd0adc" providerId="LiveId" clId="{C2A50F76-CEEA-4692-BBEA-6CFAD222D601}" dt="2022-03-23T18:51:04.789" v="2838"/>
          <ac:picMkLst>
            <pc:docMk/>
            <pc:sldMk cId="1653299089" sldId="278"/>
            <ac:picMk id="71" creationId="{953B31F9-499E-4478-9DD9-AB2CA651CE87}"/>
          </ac:picMkLst>
        </pc:picChg>
        <pc:picChg chg="mod">
          <ac:chgData name="박 혜민" userId="86f5baaa7bbd0adc" providerId="LiveId" clId="{C2A50F76-CEEA-4692-BBEA-6CFAD222D601}" dt="2022-03-23T18:51:04.789" v="2838"/>
          <ac:picMkLst>
            <pc:docMk/>
            <pc:sldMk cId="1653299089" sldId="278"/>
            <ac:picMk id="72" creationId="{4DCE04B0-9F1B-4AA1-B5B3-74C15CC9A984}"/>
          </ac:picMkLst>
        </pc:picChg>
        <pc:picChg chg="mod">
          <ac:chgData name="박 혜민" userId="86f5baaa7bbd0adc" providerId="LiveId" clId="{C2A50F76-CEEA-4692-BBEA-6CFAD222D601}" dt="2022-03-23T18:51:04.789" v="2838"/>
          <ac:picMkLst>
            <pc:docMk/>
            <pc:sldMk cId="1653299089" sldId="278"/>
            <ac:picMk id="73" creationId="{D1CF296B-0B23-47A2-9916-B5B637440E18}"/>
          </ac:picMkLst>
        </pc:picChg>
        <pc:picChg chg="mod">
          <ac:chgData name="박 혜민" userId="86f5baaa7bbd0adc" providerId="LiveId" clId="{C2A50F76-CEEA-4692-BBEA-6CFAD222D601}" dt="2022-03-23T18:51:08.990" v="2840"/>
          <ac:picMkLst>
            <pc:docMk/>
            <pc:sldMk cId="1653299089" sldId="278"/>
            <ac:picMk id="75" creationId="{501010AE-2436-401A-9E27-361F28ED0E93}"/>
          </ac:picMkLst>
        </pc:picChg>
        <pc:picChg chg="mod">
          <ac:chgData name="박 혜민" userId="86f5baaa7bbd0adc" providerId="LiveId" clId="{C2A50F76-CEEA-4692-BBEA-6CFAD222D601}" dt="2022-03-23T18:51:08.990" v="2840"/>
          <ac:picMkLst>
            <pc:docMk/>
            <pc:sldMk cId="1653299089" sldId="278"/>
            <ac:picMk id="76" creationId="{F2C037E5-98EF-4314-A77B-62677C23D958}"/>
          </ac:picMkLst>
        </pc:picChg>
        <pc:picChg chg="mod">
          <ac:chgData name="박 혜민" userId="86f5baaa7bbd0adc" providerId="LiveId" clId="{C2A50F76-CEEA-4692-BBEA-6CFAD222D601}" dt="2022-03-23T18:51:08.990" v="2840"/>
          <ac:picMkLst>
            <pc:docMk/>
            <pc:sldMk cId="1653299089" sldId="278"/>
            <ac:picMk id="77" creationId="{E3EB588B-0CFE-49C9-9FA8-D3EC486EB5CA}"/>
          </ac:picMkLst>
        </pc:picChg>
        <pc:picChg chg="mod">
          <ac:chgData name="박 혜민" userId="86f5baaa7bbd0adc" providerId="LiveId" clId="{C2A50F76-CEEA-4692-BBEA-6CFAD222D601}" dt="2022-03-23T18:51:16.671" v="2842"/>
          <ac:picMkLst>
            <pc:docMk/>
            <pc:sldMk cId="1653299089" sldId="278"/>
            <ac:picMk id="79" creationId="{D7BC2440-1CAC-4AF7-B479-D499A6C4FE9A}"/>
          </ac:picMkLst>
        </pc:picChg>
        <pc:picChg chg="mod">
          <ac:chgData name="박 혜민" userId="86f5baaa7bbd0adc" providerId="LiveId" clId="{C2A50F76-CEEA-4692-BBEA-6CFAD222D601}" dt="2022-03-23T18:51:16.671" v="2842"/>
          <ac:picMkLst>
            <pc:docMk/>
            <pc:sldMk cId="1653299089" sldId="278"/>
            <ac:picMk id="80" creationId="{2E390F64-71AC-4AF7-A809-A5FC74645793}"/>
          </ac:picMkLst>
        </pc:picChg>
        <pc:picChg chg="mod">
          <ac:chgData name="박 혜민" userId="86f5baaa7bbd0adc" providerId="LiveId" clId="{C2A50F76-CEEA-4692-BBEA-6CFAD222D601}" dt="2022-03-23T18:51:16.671" v="2842"/>
          <ac:picMkLst>
            <pc:docMk/>
            <pc:sldMk cId="1653299089" sldId="278"/>
            <ac:picMk id="81" creationId="{408DE4FF-16DE-4013-9876-AE70F2383C4A}"/>
          </ac:picMkLst>
        </pc:picChg>
        <pc:picChg chg="mod">
          <ac:chgData name="박 혜민" userId="86f5baaa7bbd0adc" providerId="LiveId" clId="{C2A50F76-CEEA-4692-BBEA-6CFAD222D601}" dt="2022-03-23T18:51:49.616" v="2847" actId="1076"/>
          <ac:picMkLst>
            <pc:docMk/>
            <pc:sldMk cId="1653299089" sldId="278"/>
            <ac:picMk id="83" creationId="{A8CD53D5-A6EA-4B7C-8F9E-9ECA7EEFD007}"/>
          </ac:picMkLst>
        </pc:picChg>
        <pc:picChg chg="mod">
          <ac:chgData name="박 혜민" userId="86f5baaa7bbd0adc" providerId="LiveId" clId="{C2A50F76-CEEA-4692-BBEA-6CFAD222D601}" dt="2022-03-23T18:51:49.616" v="2847" actId="1076"/>
          <ac:picMkLst>
            <pc:docMk/>
            <pc:sldMk cId="1653299089" sldId="278"/>
            <ac:picMk id="84" creationId="{8EB62521-9FF8-44D1-A061-CB7DCB5C9961}"/>
          </ac:picMkLst>
        </pc:picChg>
        <pc:picChg chg="mod">
          <ac:chgData name="박 혜민" userId="86f5baaa7bbd0adc" providerId="LiveId" clId="{C2A50F76-CEEA-4692-BBEA-6CFAD222D601}" dt="2022-03-23T18:51:49.616" v="2847" actId="1076"/>
          <ac:picMkLst>
            <pc:docMk/>
            <pc:sldMk cId="1653299089" sldId="278"/>
            <ac:picMk id="85" creationId="{6DA87FB6-3E76-48A0-A08B-023E05E7DF36}"/>
          </ac:picMkLst>
        </pc:picChg>
        <pc:picChg chg="add del mod">
          <ac:chgData name="박 혜민" userId="86f5baaa7bbd0adc" providerId="LiveId" clId="{C2A50F76-CEEA-4692-BBEA-6CFAD222D601}" dt="2022-03-23T18:51:51.577" v="2848" actId="478"/>
          <ac:picMkLst>
            <pc:docMk/>
            <pc:sldMk cId="1653299089" sldId="278"/>
            <ac:picMk id="86" creationId="{1CC7B495-B6A2-4F1B-A90D-7A09BCFC1352}"/>
          </ac:picMkLst>
        </pc:picChg>
        <pc:picChg chg="mod">
          <ac:chgData name="박 혜민" userId="86f5baaa7bbd0adc" providerId="LiveId" clId="{C2A50F76-CEEA-4692-BBEA-6CFAD222D601}" dt="2022-03-23T18:52:51.426" v="2861" actId="14100"/>
          <ac:picMkLst>
            <pc:docMk/>
            <pc:sldMk cId="1653299089" sldId="278"/>
            <ac:picMk id="88" creationId="{DBC58BED-1622-4C2D-89B2-2C4F96331ACD}"/>
          </ac:picMkLst>
        </pc:picChg>
        <pc:picChg chg="mod">
          <ac:chgData name="박 혜민" userId="86f5baaa7bbd0adc" providerId="LiveId" clId="{C2A50F76-CEEA-4692-BBEA-6CFAD222D601}" dt="2022-03-23T18:52:51.426" v="2861" actId="14100"/>
          <ac:picMkLst>
            <pc:docMk/>
            <pc:sldMk cId="1653299089" sldId="278"/>
            <ac:picMk id="89" creationId="{DEB3D181-B027-4060-8D6D-36987FB1CDDD}"/>
          </ac:picMkLst>
        </pc:picChg>
        <pc:picChg chg="mod">
          <ac:chgData name="박 혜민" userId="86f5baaa7bbd0adc" providerId="LiveId" clId="{C2A50F76-CEEA-4692-BBEA-6CFAD222D601}" dt="2022-03-23T18:52:51.426" v="2861" actId="14100"/>
          <ac:picMkLst>
            <pc:docMk/>
            <pc:sldMk cId="1653299089" sldId="278"/>
            <ac:picMk id="90" creationId="{49ED6A7C-8B6E-4D60-80CE-97DA0214FF95}"/>
          </ac:picMkLst>
        </pc:picChg>
        <pc:picChg chg="add del mod">
          <ac:chgData name="박 혜민" userId="86f5baaa7bbd0adc" providerId="LiveId" clId="{C2A50F76-CEEA-4692-BBEA-6CFAD222D601}" dt="2022-03-23T18:56:13.125" v="2889" actId="478"/>
          <ac:picMkLst>
            <pc:docMk/>
            <pc:sldMk cId="1653299089" sldId="278"/>
            <ac:picMk id="91" creationId="{FE973490-FE33-43CF-85B9-FF5AC2608DA2}"/>
          </ac:picMkLst>
        </pc:picChg>
        <pc:picChg chg="mod">
          <ac:chgData name="박 혜민" userId="86f5baaa7bbd0adc" providerId="LiveId" clId="{C2A50F76-CEEA-4692-BBEA-6CFAD222D601}" dt="2022-03-23T18:55:25.541" v="2877"/>
          <ac:picMkLst>
            <pc:docMk/>
            <pc:sldMk cId="1653299089" sldId="278"/>
            <ac:picMk id="97" creationId="{B5031B10-35CA-4CD7-A8E5-97B5B098FDF1}"/>
          </ac:picMkLst>
        </pc:picChg>
        <pc:picChg chg="mod">
          <ac:chgData name="박 혜민" userId="86f5baaa7bbd0adc" providerId="LiveId" clId="{C2A50F76-CEEA-4692-BBEA-6CFAD222D601}" dt="2022-03-23T18:55:25.541" v="2877"/>
          <ac:picMkLst>
            <pc:docMk/>
            <pc:sldMk cId="1653299089" sldId="278"/>
            <ac:picMk id="103" creationId="{9AF367AA-D375-423E-A9C0-DC8208B6A001}"/>
          </ac:picMkLst>
        </pc:picChg>
        <pc:picChg chg="mod">
          <ac:chgData name="박 혜민" userId="86f5baaa7bbd0adc" providerId="LiveId" clId="{C2A50F76-CEEA-4692-BBEA-6CFAD222D601}" dt="2022-03-23T18:55:25.541" v="2877"/>
          <ac:picMkLst>
            <pc:docMk/>
            <pc:sldMk cId="1653299089" sldId="278"/>
            <ac:picMk id="104" creationId="{CB308C0D-C4FC-4AEC-9520-B405829020F8}"/>
          </ac:picMkLst>
        </pc:picChg>
        <pc:picChg chg="mod">
          <ac:chgData name="박 혜민" userId="86f5baaa7bbd0adc" providerId="LiveId" clId="{C2A50F76-CEEA-4692-BBEA-6CFAD222D601}" dt="2022-03-23T18:55:25.541" v="2877"/>
          <ac:picMkLst>
            <pc:docMk/>
            <pc:sldMk cId="1653299089" sldId="278"/>
            <ac:picMk id="112" creationId="{41E33FBE-6F4D-434D-A517-06E77D10429D}"/>
          </ac:picMkLst>
        </pc:picChg>
        <pc:picChg chg="mod">
          <ac:chgData name="박 혜민" userId="86f5baaa7bbd0adc" providerId="LiveId" clId="{C2A50F76-CEEA-4692-BBEA-6CFAD222D601}" dt="2022-03-23T18:55:25.541" v="2877"/>
          <ac:picMkLst>
            <pc:docMk/>
            <pc:sldMk cId="1653299089" sldId="278"/>
            <ac:picMk id="113" creationId="{01CC1048-EFE7-4AA1-9002-7712C503928C}"/>
          </ac:picMkLst>
        </pc:picChg>
        <pc:picChg chg="mod">
          <ac:chgData name="박 혜민" userId="86f5baaa7bbd0adc" providerId="LiveId" clId="{C2A50F76-CEEA-4692-BBEA-6CFAD222D601}" dt="2022-03-23T18:55:25.541" v="2877"/>
          <ac:picMkLst>
            <pc:docMk/>
            <pc:sldMk cId="1653299089" sldId="278"/>
            <ac:picMk id="116" creationId="{C00ED7CC-1BC4-4F1A-A2C1-63A0CF02D018}"/>
          </ac:picMkLst>
        </pc:picChg>
        <pc:picChg chg="mod">
          <ac:chgData name="박 혜민" userId="86f5baaa7bbd0adc" providerId="LiveId" clId="{C2A50F76-CEEA-4692-BBEA-6CFAD222D601}" dt="2022-03-23T18:56:54.140" v="2900" actId="1076"/>
          <ac:picMkLst>
            <pc:docMk/>
            <pc:sldMk cId="1653299089" sldId="278"/>
            <ac:picMk id="118" creationId="{84A66589-C2B4-4CA5-B289-39BC3DB9B7D6}"/>
          </ac:picMkLst>
        </pc:picChg>
        <pc:picChg chg="mod">
          <ac:chgData name="박 혜민" userId="86f5baaa7bbd0adc" providerId="LiveId" clId="{C2A50F76-CEEA-4692-BBEA-6CFAD222D601}" dt="2022-03-23T18:56:54.140" v="2900" actId="1076"/>
          <ac:picMkLst>
            <pc:docMk/>
            <pc:sldMk cId="1653299089" sldId="278"/>
            <ac:picMk id="119" creationId="{FF6B9B2E-F08B-4FEE-ACF2-A860FB4D7EDA}"/>
          </ac:picMkLst>
        </pc:picChg>
        <pc:picChg chg="mod">
          <ac:chgData name="박 혜민" userId="86f5baaa7bbd0adc" providerId="LiveId" clId="{C2A50F76-CEEA-4692-BBEA-6CFAD222D601}" dt="2022-03-23T18:56:54.140" v="2900" actId="1076"/>
          <ac:picMkLst>
            <pc:docMk/>
            <pc:sldMk cId="1653299089" sldId="278"/>
            <ac:picMk id="120" creationId="{82C63479-F4B8-4885-8E3C-69C9F65B0BC7}"/>
          </ac:picMkLst>
        </pc:picChg>
        <pc:picChg chg="mod">
          <ac:chgData name="박 혜민" userId="86f5baaa7bbd0adc" providerId="LiveId" clId="{C2A50F76-CEEA-4692-BBEA-6CFAD222D601}" dt="2022-03-23T18:56:33.390" v="2894" actId="1076"/>
          <ac:picMkLst>
            <pc:docMk/>
            <pc:sldMk cId="1653299089" sldId="278"/>
            <ac:picMk id="122" creationId="{FFFECCF8-C19F-442D-B5C5-0DF3305A4CF9}"/>
          </ac:picMkLst>
        </pc:picChg>
        <pc:picChg chg="mod">
          <ac:chgData name="박 혜민" userId="86f5baaa7bbd0adc" providerId="LiveId" clId="{C2A50F76-CEEA-4692-BBEA-6CFAD222D601}" dt="2022-03-23T18:56:33.390" v="2894" actId="1076"/>
          <ac:picMkLst>
            <pc:docMk/>
            <pc:sldMk cId="1653299089" sldId="278"/>
            <ac:picMk id="123" creationId="{6FFFE46C-1657-4499-8D79-CFC7FA3217FC}"/>
          </ac:picMkLst>
        </pc:picChg>
        <pc:picChg chg="mod">
          <ac:chgData name="박 혜민" userId="86f5baaa7bbd0adc" providerId="LiveId" clId="{C2A50F76-CEEA-4692-BBEA-6CFAD222D601}" dt="2022-03-23T18:56:33.390" v="2894" actId="1076"/>
          <ac:picMkLst>
            <pc:docMk/>
            <pc:sldMk cId="1653299089" sldId="278"/>
            <ac:picMk id="124" creationId="{BBA30A64-62FA-4EC7-B6B4-9714130DA87E}"/>
          </ac:picMkLst>
        </pc:picChg>
        <pc:picChg chg="mod">
          <ac:chgData name="박 혜민" userId="86f5baaa7bbd0adc" providerId="LiveId" clId="{C2A50F76-CEEA-4692-BBEA-6CFAD222D601}" dt="2022-03-23T18:56:59.797" v="2901" actId="1076"/>
          <ac:picMkLst>
            <pc:docMk/>
            <pc:sldMk cId="1653299089" sldId="278"/>
            <ac:picMk id="126" creationId="{6D8B4AAB-BF5F-49CB-93B5-F3611B401715}"/>
          </ac:picMkLst>
        </pc:picChg>
        <pc:picChg chg="mod">
          <ac:chgData name="박 혜민" userId="86f5baaa7bbd0adc" providerId="LiveId" clId="{C2A50F76-CEEA-4692-BBEA-6CFAD222D601}" dt="2022-03-23T18:56:59.797" v="2901" actId="1076"/>
          <ac:picMkLst>
            <pc:docMk/>
            <pc:sldMk cId="1653299089" sldId="278"/>
            <ac:picMk id="127" creationId="{32E95179-7A9C-4FA0-B933-2A7900A5EE35}"/>
          </ac:picMkLst>
        </pc:picChg>
        <pc:picChg chg="mod">
          <ac:chgData name="박 혜민" userId="86f5baaa7bbd0adc" providerId="LiveId" clId="{C2A50F76-CEEA-4692-BBEA-6CFAD222D601}" dt="2022-03-23T18:56:59.797" v="2901" actId="1076"/>
          <ac:picMkLst>
            <pc:docMk/>
            <pc:sldMk cId="1653299089" sldId="278"/>
            <ac:picMk id="128" creationId="{2FA74188-3322-44ED-8E7A-F9B439B99858}"/>
          </ac:picMkLst>
        </pc:picChg>
        <pc:picChg chg="add mod">
          <ac:chgData name="박 혜민" userId="86f5baaa7bbd0adc" providerId="LiveId" clId="{C2A50F76-CEEA-4692-BBEA-6CFAD222D601}" dt="2022-03-23T18:56:44.852" v="2897" actId="1076"/>
          <ac:picMkLst>
            <pc:docMk/>
            <pc:sldMk cId="1653299089" sldId="278"/>
            <ac:picMk id="129" creationId="{C37B218C-788A-4011-B583-A4168020A0E4}"/>
          </ac:picMkLst>
        </pc:picChg>
        <pc:picChg chg="del">
          <ac:chgData name="박 혜민" userId="86f5baaa7bbd0adc" providerId="LiveId" clId="{C2A50F76-CEEA-4692-BBEA-6CFAD222D601}" dt="2022-03-23T18:45:21.784" v="2769" actId="478"/>
          <ac:picMkLst>
            <pc:docMk/>
            <pc:sldMk cId="1653299089" sldId="278"/>
            <ac:picMk id="3084" creationId="{FAD077E6-F673-4B34-920A-77F7B3FD9C67}"/>
          </ac:picMkLst>
        </pc:picChg>
        <pc:picChg chg="del">
          <ac:chgData name="박 혜민" userId="86f5baaa7bbd0adc" providerId="LiveId" clId="{C2A50F76-CEEA-4692-BBEA-6CFAD222D601}" dt="2022-03-23T18:45:21.784" v="2769" actId="478"/>
          <ac:picMkLst>
            <pc:docMk/>
            <pc:sldMk cId="1653299089" sldId="278"/>
            <ac:picMk id="3088" creationId="{619022EE-1729-452E-A27B-AF06121C36C4}"/>
          </ac:picMkLst>
        </pc:picChg>
        <pc:picChg chg="del">
          <ac:chgData name="박 혜민" userId="86f5baaa7bbd0adc" providerId="LiveId" clId="{C2A50F76-CEEA-4692-BBEA-6CFAD222D601}" dt="2022-03-23T18:45:21.784" v="2769" actId="478"/>
          <ac:picMkLst>
            <pc:docMk/>
            <pc:sldMk cId="1653299089" sldId="278"/>
            <ac:picMk id="3090" creationId="{4AB5146B-386C-4B6B-B45F-8E7372A4208E}"/>
          </ac:picMkLst>
        </pc:picChg>
        <pc:picChg chg="del">
          <ac:chgData name="박 혜민" userId="86f5baaa7bbd0adc" providerId="LiveId" clId="{C2A50F76-CEEA-4692-BBEA-6CFAD222D601}" dt="2022-03-23T18:45:21.784" v="2769" actId="478"/>
          <ac:picMkLst>
            <pc:docMk/>
            <pc:sldMk cId="1653299089" sldId="278"/>
            <ac:picMk id="3092" creationId="{C679E50A-517D-4E87-B2DA-6BD40598E9A2}"/>
          </ac:picMkLst>
        </pc:picChg>
        <pc:cxnChg chg="mod">
          <ac:chgData name="박 혜민" userId="86f5baaa7bbd0adc" providerId="LiveId" clId="{C2A50F76-CEEA-4692-BBEA-6CFAD222D601}" dt="2022-03-23T18:49:50.422" v="2818"/>
          <ac:cxnSpMkLst>
            <pc:docMk/>
            <pc:sldMk cId="1653299089" sldId="278"/>
            <ac:cxnSpMk id="48" creationId="{9AB58CD6-348B-4449-AC0E-49D425F0021B}"/>
          </ac:cxnSpMkLst>
        </pc:cxnChg>
        <pc:cxnChg chg="mod">
          <ac:chgData name="박 혜민" userId="86f5baaa7bbd0adc" providerId="LiveId" clId="{C2A50F76-CEEA-4692-BBEA-6CFAD222D601}" dt="2022-03-23T18:49:50.422" v="2818"/>
          <ac:cxnSpMkLst>
            <pc:docMk/>
            <pc:sldMk cId="1653299089" sldId="278"/>
            <ac:cxnSpMk id="49" creationId="{04467AAC-15DA-4CF3-9024-211D6D8237F1}"/>
          </ac:cxnSpMkLst>
        </pc:cxnChg>
        <pc:cxnChg chg="mod">
          <ac:chgData name="박 혜민" userId="86f5baaa7bbd0adc" providerId="LiveId" clId="{C2A50F76-CEEA-4692-BBEA-6CFAD222D601}" dt="2022-03-23T18:49:56.908" v="2820"/>
          <ac:cxnSpMkLst>
            <pc:docMk/>
            <pc:sldMk cId="1653299089" sldId="278"/>
            <ac:cxnSpMk id="60" creationId="{78C03A65-8A16-4798-9118-01406A7AA369}"/>
          </ac:cxnSpMkLst>
        </pc:cxnChg>
        <pc:cxnChg chg="mod">
          <ac:chgData name="박 혜민" userId="86f5baaa7bbd0adc" providerId="LiveId" clId="{C2A50F76-CEEA-4692-BBEA-6CFAD222D601}" dt="2022-03-23T18:49:56.908" v="2820"/>
          <ac:cxnSpMkLst>
            <pc:docMk/>
            <pc:sldMk cId="1653299089" sldId="278"/>
            <ac:cxnSpMk id="63" creationId="{88137275-4E3C-4C44-A7F5-499A1EBFFEEE}"/>
          </ac:cxnSpMkLst>
        </pc:cxnChg>
      </pc:sldChg>
      <pc:sldChg chg="addSp delSp modSp add mod">
        <pc:chgData name="박 혜민" userId="86f5baaa7bbd0adc" providerId="LiveId" clId="{C2A50F76-CEEA-4692-BBEA-6CFAD222D601}" dt="2022-03-24T12:11:19.025" v="4164" actId="14100"/>
        <pc:sldMkLst>
          <pc:docMk/>
          <pc:sldMk cId="413196758" sldId="279"/>
        </pc:sldMkLst>
        <pc:spChg chg="mod">
          <ac:chgData name="박 혜민" userId="86f5baaa7bbd0adc" providerId="LiveId" clId="{C2A50F76-CEEA-4692-BBEA-6CFAD222D601}" dt="2022-03-23T19:00:26.594" v="2963"/>
          <ac:spMkLst>
            <pc:docMk/>
            <pc:sldMk cId="413196758" sldId="279"/>
            <ac:spMk id="2" creationId="{9314A89F-0F55-48FE-81CE-5EE0CD5DAEA2}"/>
          </ac:spMkLst>
        </pc:spChg>
        <pc:spChg chg="add mod">
          <ac:chgData name="박 혜민" userId="86f5baaa7bbd0adc" providerId="LiveId" clId="{C2A50F76-CEEA-4692-BBEA-6CFAD222D601}" dt="2022-03-24T06:05:36.370" v="4037" actId="208"/>
          <ac:spMkLst>
            <pc:docMk/>
            <pc:sldMk cId="413196758" sldId="279"/>
            <ac:spMk id="5" creationId="{E1B14D42-E8FE-49BC-87E0-3EB1E3E10CDF}"/>
          </ac:spMkLst>
        </pc:spChg>
        <pc:spChg chg="del">
          <ac:chgData name="박 혜민" userId="86f5baaa7bbd0adc" providerId="LiveId" clId="{C2A50F76-CEEA-4692-BBEA-6CFAD222D601}" dt="2022-03-23T19:00:00.241" v="2936" actId="478"/>
          <ac:spMkLst>
            <pc:docMk/>
            <pc:sldMk cId="413196758" sldId="279"/>
            <ac:spMk id="6" creationId="{3407A3FF-1C51-40CC-AF52-E746943945EF}"/>
          </ac:spMkLst>
        </pc:spChg>
        <pc:spChg chg="add mod">
          <ac:chgData name="박 혜민" userId="86f5baaa7bbd0adc" providerId="LiveId" clId="{C2A50F76-CEEA-4692-BBEA-6CFAD222D601}" dt="2022-03-24T06:05:36.370" v="4037" actId="208"/>
          <ac:spMkLst>
            <pc:docMk/>
            <pc:sldMk cId="413196758" sldId="279"/>
            <ac:spMk id="8" creationId="{EF62A5E4-873B-47FD-94DB-CF135E4BA774}"/>
          </ac:spMkLst>
        </pc:spChg>
        <pc:spChg chg="add mod">
          <ac:chgData name="박 혜민" userId="86f5baaa7bbd0adc" providerId="LiveId" clId="{C2A50F76-CEEA-4692-BBEA-6CFAD222D601}" dt="2022-03-24T06:05:36.370" v="4037" actId="208"/>
          <ac:spMkLst>
            <pc:docMk/>
            <pc:sldMk cId="413196758" sldId="279"/>
            <ac:spMk id="9" creationId="{D625F897-FAA2-4B93-92A9-BADF4F411880}"/>
          </ac:spMkLst>
        </pc:spChg>
        <pc:spChg chg="del">
          <ac:chgData name="박 혜민" userId="86f5baaa7bbd0adc" providerId="LiveId" clId="{C2A50F76-CEEA-4692-BBEA-6CFAD222D601}" dt="2022-03-23T19:00:01.105" v="2937" actId="478"/>
          <ac:spMkLst>
            <pc:docMk/>
            <pc:sldMk cId="413196758" sldId="279"/>
            <ac:spMk id="10" creationId="{8C7D92CD-2128-472F-BED1-46C6825D8E50}"/>
          </ac:spMkLst>
        </pc:spChg>
        <pc:spChg chg="add del mod ord">
          <ac:chgData name="박 혜민" userId="86f5baaa7bbd0adc" providerId="LiveId" clId="{C2A50F76-CEEA-4692-BBEA-6CFAD222D601}" dt="2022-03-23T19:10:53.453" v="3003" actId="478"/>
          <ac:spMkLst>
            <pc:docMk/>
            <pc:sldMk cId="413196758" sldId="279"/>
            <ac:spMk id="11" creationId="{A254CBC5-E62B-4BBB-9D58-5F52AF436C88}"/>
          </ac:spMkLst>
        </pc:spChg>
        <pc:spChg chg="add mod">
          <ac:chgData name="박 혜민" userId="86f5baaa7bbd0adc" providerId="LiveId" clId="{C2A50F76-CEEA-4692-BBEA-6CFAD222D601}" dt="2022-03-23T19:24:11.224" v="3347" actId="1076"/>
          <ac:spMkLst>
            <pc:docMk/>
            <pc:sldMk cId="413196758" sldId="279"/>
            <ac:spMk id="13" creationId="{EF644F76-B018-4E49-8EEC-17AB051ED82E}"/>
          </ac:spMkLst>
        </pc:spChg>
        <pc:spChg chg="add mod">
          <ac:chgData name="박 혜민" userId="86f5baaa7bbd0adc" providerId="LiveId" clId="{C2A50F76-CEEA-4692-BBEA-6CFAD222D601}" dt="2022-03-24T06:05:36.370" v="4037" actId="208"/>
          <ac:spMkLst>
            <pc:docMk/>
            <pc:sldMk cId="413196758" sldId="279"/>
            <ac:spMk id="37" creationId="{F5F8E66C-2649-429C-9895-0EA929E7546F}"/>
          </ac:spMkLst>
        </pc:spChg>
        <pc:spChg chg="add mod">
          <ac:chgData name="박 혜민" userId="86f5baaa7bbd0adc" providerId="LiveId" clId="{C2A50F76-CEEA-4692-BBEA-6CFAD222D601}" dt="2022-03-24T06:05:36.370" v="4037" actId="208"/>
          <ac:spMkLst>
            <pc:docMk/>
            <pc:sldMk cId="413196758" sldId="279"/>
            <ac:spMk id="39" creationId="{1FE97AA3-4BAA-4165-B3E0-A7E7F2D43DEF}"/>
          </ac:spMkLst>
        </pc:spChg>
        <pc:spChg chg="del">
          <ac:chgData name="박 혜민" userId="86f5baaa7bbd0adc" providerId="LiveId" clId="{C2A50F76-CEEA-4692-BBEA-6CFAD222D601}" dt="2022-03-23T19:00:04.687" v="2938" actId="478"/>
          <ac:spMkLst>
            <pc:docMk/>
            <pc:sldMk cId="413196758" sldId="279"/>
            <ac:spMk id="41" creationId="{D4EC9561-031E-482C-93E8-D04431D1E435}"/>
          </ac:spMkLst>
        </pc:spChg>
        <pc:spChg chg="del">
          <ac:chgData name="박 혜민" userId="86f5baaa7bbd0adc" providerId="LiveId" clId="{C2A50F76-CEEA-4692-BBEA-6CFAD222D601}" dt="2022-03-23T19:00:00.241" v="2936" actId="478"/>
          <ac:spMkLst>
            <pc:docMk/>
            <pc:sldMk cId="413196758" sldId="279"/>
            <ac:spMk id="50" creationId="{5509466F-807A-40DA-A52C-8CEF28DAE463}"/>
          </ac:spMkLst>
        </pc:spChg>
        <pc:spChg chg="del">
          <ac:chgData name="박 혜민" userId="86f5baaa7bbd0adc" providerId="LiveId" clId="{C2A50F76-CEEA-4692-BBEA-6CFAD222D601}" dt="2022-03-23T19:00:00.241" v="2936" actId="478"/>
          <ac:spMkLst>
            <pc:docMk/>
            <pc:sldMk cId="413196758" sldId="279"/>
            <ac:spMk id="68" creationId="{03DF4038-E232-4AC5-8EA2-95743B6B13BE}"/>
          </ac:spMkLst>
        </pc:spChg>
        <pc:spChg chg="add mod">
          <ac:chgData name="박 혜민" userId="86f5baaa7bbd0adc" providerId="LiveId" clId="{C2A50F76-CEEA-4692-BBEA-6CFAD222D601}" dt="2022-03-23T19:25:03.471" v="3374" actId="1076"/>
          <ac:spMkLst>
            <pc:docMk/>
            <pc:sldMk cId="413196758" sldId="279"/>
            <ac:spMk id="100" creationId="{32B586A7-FBF3-4728-9F60-743EF72DE9FE}"/>
          </ac:spMkLst>
        </pc:spChg>
        <pc:spChg chg="add mod">
          <ac:chgData name="박 혜민" userId="86f5baaa7bbd0adc" providerId="LiveId" clId="{C2A50F76-CEEA-4692-BBEA-6CFAD222D601}" dt="2022-03-23T19:25:13.996" v="3381" actId="20577"/>
          <ac:spMkLst>
            <pc:docMk/>
            <pc:sldMk cId="413196758" sldId="279"/>
            <ac:spMk id="101" creationId="{5418AA0C-5B83-43C5-9D14-25E16D8711F2}"/>
          </ac:spMkLst>
        </pc:spChg>
        <pc:spChg chg="add mod">
          <ac:chgData name="박 혜민" userId="86f5baaa7bbd0adc" providerId="LiveId" clId="{C2A50F76-CEEA-4692-BBEA-6CFAD222D601}" dt="2022-03-23T19:30:52.814" v="3625" actId="403"/>
          <ac:spMkLst>
            <pc:docMk/>
            <pc:sldMk cId="413196758" sldId="279"/>
            <ac:spMk id="983" creationId="{28BE158D-0F86-4056-8A54-FABE98C4F58F}"/>
          </ac:spMkLst>
        </pc:spChg>
        <pc:grpChg chg="add mod">
          <ac:chgData name="박 혜민" userId="86f5baaa7bbd0adc" providerId="LiveId" clId="{C2A50F76-CEEA-4692-BBEA-6CFAD222D601}" dt="2022-03-23T19:11:02.497" v="3004" actId="207"/>
          <ac:grpSpMkLst>
            <pc:docMk/>
            <pc:sldMk cId="413196758" sldId="279"/>
            <ac:grpSpMk id="12" creationId="{4EA66D4B-8E3A-41D3-BF22-129026EF7661}"/>
          </ac:grpSpMkLst>
        </pc:grpChg>
        <pc:grpChg chg="add del mod ord">
          <ac:chgData name="박 혜민" userId="86f5baaa7bbd0adc" providerId="LiveId" clId="{C2A50F76-CEEA-4692-BBEA-6CFAD222D601}" dt="2022-03-23T19:09:16.464" v="2990" actId="478"/>
          <ac:grpSpMkLst>
            <pc:docMk/>
            <pc:sldMk cId="413196758" sldId="279"/>
            <ac:grpSpMk id="33" creationId="{4B27871F-AA36-4E05-9E8A-52D4A8B344D7}"/>
          </ac:grpSpMkLst>
        </pc:grpChg>
        <pc:grpChg chg="add del mod">
          <ac:chgData name="박 혜민" userId="86f5baaa7bbd0adc" providerId="LiveId" clId="{C2A50F76-CEEA-4692-BBEA-6CFAD222D601}" dt="2022-03-23T19:11:37.505" v="3009" actId="478"/>
          <ac:grpSpMkLst>
            <pc:docMk/>
            <pc:sldMk cId="413196758" sldId="279"/>
            <ac:grpSpMk id="42" creationId="{1498AAE7-E648-4247-83B1-BDC58E72740C}"/>
          </ac:grpSpMkLst>
        </pc:grpChg>
        <pc:grpChg chg="del">
          <ac:chgData name="박 혜민" userId="86f5baaa7bbd0adc" providerId="LiveId" clId="{C2A50F76-CEEA-4692-BBEA-6CFAD222D601}" dt="2022-03-23T19:00:00.241" v="2936" actId="478"/>
          <ac:grpSpMkLst>
            <pc:docMk/>
            <pc:sldMk cId="413196758" sldId="279"/>
            <ac:grpSpMk id="45" creationId="{9A6411A6-5814-416F-8CCC-A8038C1E06AB}"/>
          </ac:grpSpMkLst>
        </pc:grpChg>
        <pc:grpChg chg="add mod">
          <ac:chgData name="박 혜민" userId="86f5baaa7bbd0adc" providerId="LiveId" clId="{C2A50F76-CEEA-4692-BBEA-6CFAD222D601}" dt="2022-03-24T12:11:19.025" v="4164" actId="14100"/>
          <ac:grpSpMkLst>
            <pc:docMk/>
            <pc:sldMk cId="413196758" sldId="279"/>
            <ac:grpSpMk id="46" creationId="{75266DE1-2663-4209-BE36-1E100C27F770}"/>
          </ac:grpSpMkLst>
        </pc:grpChg>
        <pc:grpChg chg="del">
          <ac:chgData name="박 혜민" userId="86f5baaa7bbd0adc" providerId="LiveId" clId="{C2A50F76-CEEA-4692-BBEA-6CFAD222D601}" dt="2022-03-23T19:00:00.241" v="2936" actId="478"/>
          <ac:grpSpMkLst>
            <pc:docMk/>
            <pc:sldMk cId="413196758" sldId="279"/>
            <ac:grpSpMk id="70" creationId="{4E8883DC-32A2-49F8-8F10-730FAA40661D}"/>
          </ac:grpSpMkLst>
        </pc:grpChg>
        <pc:grpChg chg="del">
          <ac:chgData name="박 혜민" userId="86f5baaa7bbd0adc" providerId="LiveId" clId="{C2A50F76-CEEA-4692-BBEA-6CFAD222D601}" dt="2022-03-23T19:00:00.241" v="2936" actId="478"/>
          <ac:grpSpMkLst>
            <pc:docMk/>
            <pc:sldMk cId="413196758" sldId="279"/>
            <ac:grpSpMk id="72" creationId="{742DA060-2541-425C-BFEA-4DC55CA2F2EF}"/>
          </ac:grpSpMkLst>
        </pc:grpChg>
        <pc:grpChg chg="add del mod">
          <ac:chgData name="박 혜민" userId="86f5baaa7bbd0adc" providerId="LiveId" clId="{C2A50F76-CEEA-4692-BBEA-6CFAD222D601}" dt="2022-03-23T19:26:44.386" v="3386" actId="478"/>
          <ac:grpSpMkLst>
            <pc:docMk/>
            <pc:sldMk cId="413196758" sldId="279"/>
            <ac:grpSpMk id="102" creationId="{D5EF70A2-5212-4C5E-B061-409C68254C05}"/>
          </ac:grpSpMkLst>
        </pc:grpChg>
        <pc:grpChg chg="add del mod">
          <ac:chgData name="박 혜민" userId="86f5baaa7bbd0adc" providerId="LiveId" clId="{C2A50F76-CEEA-4692-BBEA-6CFAD222D601}" dt="2022-03-23T19:34:17.384" v="3627"/>
          <ac:grpSpMkLst>
            <pc:docMk/>
            <pc:sldMk cId="413196758" sldId="279"/>
            <ac:grpSpMk id="105" creationId="{62C5019C-29A2-415F-8C9D-4D18EDF84629}"/>
          </ac:grpSpMkLst>
        </pc:grpChg>
        <pc:grpChg chg="add mod">
          <ac:chgData name="박 혜민" userId="86f5baaa7bbd0adc" providerId="LiveId" clId="{C2A50F76-CEEA-4692-BBEA-6CFAD222D601}" dt="2022-03-23T19:35:24.175" v="3713" actId="1076"/>
          <ac:grpSpMkLst>
            <pc:docMk/>
            <pc:sldMk cId="413196758" sldId="279"/>
            <ac:grpSpMk id="107" creationId="{56BC3C1A-7929-49D2-92FD-D79AA002B6A1}"/>
          </ac:grpSpMkLst>
        </pc:grpChg>
        <pc:grpChg chg="del">
          <ac:chgData name="박 혜민" userId="86f5baaa7bbd0adc" providerId="LiveId" clId="{C2A50F76-CEEA-4692-BBEA-6CFAD222D601}" dt="2022-03-23T19:00:00.241" v="2936" actId="478"/>
          <ac:grpSpMkLst>
            <pc:docMk/>
            <pc:sldMk cId="413196758" sldId="279"/>
            <ac:grpSpMk id="1001" creationId="{00000000-0000-0000-0000-000000000000}"/>
          </ac:grpSpMkLst>
        </pc:grpChg>
        <pc:grpChg chg="del">
          <ac:chgData name="박 혜민" userId="86f5baaa7bbd0adc" providerId="LiveId" clId="{C2A50F76-CEEA-4692-BBEA-6CFAD222D601}" dt="2022-03-23T19:00:00.241" v="2936" actId="478"/>
          <ac:grpSpMkLst>
            <pc:docMk/>
            <pc:sldMk cId="413196758" sldId="279"/>
            <ac:grpSpMk id="1005" creationId="{00000000-0000-0000-0000-000000000000}"/>
          </ac:grpSpMkLst>
        </pc:grpChg>
        <pc:grpChg chg="del">
          <ac:chgData name="박 혜민" userId="86f5baaa7bbd0adc" providerId="LiveId" clId="{C2A50F76-CEEA-4692-BBEA-6CFAD222D601}" dt="2022-03-23T19:00:00.241" v="2936" actId="478"/>
          <ac:grpSpMkLst>
            <pc:docMk/>
            <pc:sldMk cId="413196758" sldId="279"/>
            <ac:grpSpMk id="1007" creationId="{00000000-0000-0000-0000-000000000000}"/>
          </ac:grpSpMkLst>
        </pc:grpChg>
        <pc:picChg chg="mod">
          <ac:chgData name="박 혜민" userId="86f5baaa7bbd0adc" providerId="LiveId" clId="{C2A50F76-CEEA-4692-BBEA-6CFAD222D601}" dt="2022-03-23T19:00:43.934" v="2964"/>
          <ac:picMkLst>
            <pc:docMk/>
            <pc:sldMk cId="413196758" sldId="279"/>
            <ac:picMk id="34" creationId="{F069175B-AB3C-422F-AC12-3E1F05245567}"/>
          </ac:picMkLst>
        </pc:picChg>
        <pc:picChg chg="del">
          <ac:chgData name="박 혜민" userId="86f5baaa7bbd0adc" providerId="LiveId" clId="{C2A50F76-CEEA-4692-BBEA-6CFAD222D601}" dt="2022-03-23T19:00:00.241" v="2936" actId="478"/>
          <ac:picMkLst>
            <pc:docMk/>
            <pc:sldMk cId="413196758" sldId="279"/>
            <ac:picMk id="43" creationId="{DEF715FD-E72B-4A38-9864-39F6F6EEBD8F}"/>
          </ac:picMkLst>
        </pc:picChg>
        <pc:picChg chg="mod">
          <ac:chgData name="박 혜민" userId="86f5baaa7bbd0adc" providerId="LiveId" clId="{C2A50F76-CEEA-4692-BBEA-6CFAD222D601}" dt="2022-03-23T19:11:24.109" v="3006"/>
          <ac:picMkLst>
            <pc:docMk/>
            <pc:sldMk cId="413196758" sldId="279"/>
            <ac:picMk id="44" creationId="{D1985720-55E7-4954-97D7-34B58B049D27}"/>
          </ac:picMkLst>
        </pc:picChg>
        <pc:picChg chg="mod">
          <ac:chgData name="박 혜민" userId="86f5baaa7bbd0adc" providerId="LiveId" clId="{C2A50F76-CEEA-4692-BBEA-6CFAD222D601}" dt="2022-03-23T19:11:37.914" v="3010"/>
          <ac:picMkLst>
            <pc:docMk/>
            <pc:sldMk cId="413196758" sldId="279"/>
            <ac:picMk id="47" creationId="{E1A48B5A-20CA-44BE-9A7D-230889A2512F}"/>
          </ac:picMkLst>
        </pc:picChg>
        <pc:picChg chg="mod">
          <ac:chgData name="박 혜민" userId="86f5baaa7bbd0adc" providerId="LiveId" clId="{C2A50F76-CEEA-4692-BBEA-6CFAD222D601}" dt="2022-03-23T19:26:33.883" v="3384"/>
          <ac:picMkLst>
            <pc:docMk/>
            <pc:sldMk cId="413196758" sldId="279"/>
            <ac:picMk id="103" creationId="{7B31D3EE-EBA6-4804-B7D8-8ECFBBD63AF5}"/>
          </ac:picMkLst>
        </pc:picChg>
        <pc:picChg chg="mod">
          <ac:chgData name="박 혜민" userId="86f5baaa7bbd0adc" providerId="LiveId" clId="{C2A50F76-CEEA-4692-BBEA-6CFAD222D601}" dt="2022-03-23T19:34:16.288" v="3626"/>
          <ac:picMkLst>
            <pc:docMk/>
            <pc:sldMk cId="413196758" sldId="279"/>
            <ac:picMk id="106" creationId="{CA69F31C-4041-4F80-A109-81E8E4BC724A}"/>
          </ac:picMkLst>
        </pc:picChg>
        <pc:picChg chg="mod">
          <ac:chgData name="박 혜민" userId="86f5baaa7bbd0adc" providerId="LiveId" clId="{C2A50F76-CEEA-4692-BBEA-6CFAD222D601}" dt="2022-03-23T19:35:20.477" v="3712"/>
          <ac:picMkLst>
            <pc:docMk/>
            <pc:sldMk cId="413196758" sldId="279"/>
            <ac:picMk id="108" creationId="{79B735E1-7D50-4042-9F74-CDFC4CC38E87}"/>
          </ac:picMkLst>
        </pc:picChg>
        <pc:cxnChg chg="add mod">
          <ac:chgData name="박 혜민" userId="86f5baaa7bbd0adc" providerId="LiveId" clId="{C2A50F76-CEEA-4692-BBEA-6CFAD222D601}" dt="2022-03-23T19:18:07.442" v="3264" actId="1038"/>
          <ac:cxnSpMkLst>
            <pc:docMk/>
            <pc:sldMk cId="413196758" sldId="279"/>
            <ac:cxnSpMk id="15" creationId="{51D65495-B1B0-464A-BF46-A2E80AC922FB}"/>
          </ac:cxnSpMkLst>
        </pc:cxnChg>
        <pc:cxnChg chg="add mod">
          <ac:chgData name="박 혜민" userId="86f5baaa7bbd0adc" providerId="LiveId" clId="{C2A50F76-CEEA-4692-BBEA-6CFAD222D601}" dt="2022-03-23T19:20:18.848" v="3284" actId="208"/>
          <ac:cxnSpMkLst>
            <pc:docMk/>
            <pc:sldMk cId="413196758" sldId="279"/>
            <ac:cxnSpMk id="26" creationId="{37AC5416-EDD6-4AD6-B5C4-9F80E7247F91}"/>
          </ac:cxnSpMkLst>
        </pc:cxnChg>
        <pc:cxnChg chg="add mod">
          <ac:chgData name="박 혜민" userId="86f5baaa7bbd0adc" providerId="LiveId" clId="{C2A50F76-CEEA-4692-BBEA-6CFAD222D601}" dt="2022-03-23T19:18:16.674" v="3266" actId="1076"/>
          <ac:cxnSpMkLst>
            <pc:docMk/>
            <pc:sldMk cId="413196758" sldId="279"/>
            <ac:cxnSpMk id="57" creationId="{5BA27AF7-E0B5-4316-B9BD-77A80EDCFA25}"/>
          </ac:cxnSpMkLst>
        </pc:cxnChg>
        <pc:cxnChg chg="add mod">
          <ac:chgData name="박 혜민" userId="86f5baaa7bbd0adc" providerId="LiveId" clId="{C2A50F76-CEEA-4692-BBEA-6CFAD222D601}" dt="2022-03-23T19:18:22.727" v="3271" actId="1038"/>
          <ac:cxnSpMkLst>
            <pc:docMk/>
            <pc:sldMk cId="413196758" sldId="279"/>
            <ac:cxnSpMk id="60" creationId="{C11FE486-D9B2-4933-A970-6A6AC30B640D}"/>
          </ac:cxnSpMkLst>
        </pc:cxnChg>
        <pc:cxnChg chg="add mod">
          <ac:chgData name="박 혜민" userId="86f5baaa7bbd0adc" providerId="LiveId" clId="{C2A50F76-CEEA-4692-BBEA-6CFAD222D601}" dt="2022-03-23T19:18:29.047" v="3275" actId="1038"/>
          <ac:cxnSpMkLst>
            <pc:docMk/>
            <pc:sldMk cId="413196758" sldId="279"/>
            <ac:cxnSpMk id="61" creationId="{3259E76E-315F-427B-800A-056A8AC0899B}"/>
          </ac:cxnSpMkLst>
        </pc:cxnChg>
        <pc:cxnChg chg="add del mod">
          <ac:chgData name="박 혜민" userId="86f5baaa7bbd0adc" providerId="LiveId" clId="{C2A50F76-CEEA-4692-BBEA-6CFAD222D601}" dt="2022-03-23T19:22:16.857" v="3311" actId="478"/>
          <ac:cxnSpMkLst>
            <pc:docMk/>
            <pc:sldMk cId="413196758" sldId="279"/>
            <ac:cxnSpMk id="65" creationId="{59CD7615-2D88-496F-B4E7-486E2FA5BE52}"/>
          </ac:cxnSpMkLst>
        </pc:cxnChg>
        <pc:cxnChg chg="add del mod">
          <ac:chgData name="박 혜민" userId="86f5baaa7bbd0adc" providerId="LiveId" clId="{C2A50F76-CEEA-4692-BBEA-6CFAD222D601}" dt="2022-03-23T19:23:16.329" v="3331"/>
          <ac:cxnSpMkLst>
            <pc:docMk/>
            <pc:sldMk cId="413196758" sldId="279"/>
            <ac:cxnSpMk id="90" creationId="{D14027E2-00B0-4C92-8C4B-EC416F5858E2}"/>
          </ac:cxnSpMkLst>
        </pc:cxnChg>
        <pc:cxnChg chg="add del mod">
          <ac:chgData name="박 혜민" userId="86f5baaa7bbd0adc" providerId="LiveId" clId="{C2A50F76-CEEA-4692-BBEA-6CFAD222D601}" dt="2022-03-23T19:23:41.349" v="3340" actId="478"/>
          <ac:cxnSpMkLst>
            <pc:docMk/>
            <pc:sldMk cId="413196758" sldId="279"/>
            <ac:cxnSpMk id="91" creationId="{672144FD-EC41-471A-936E-C7333D8BC21A}"/>
          </ac:cxnSpMkLst>
        </pc:cxnChg>
        <pc:cxnChg chg="add del mod">
          <ac:chgData name="박 혜민" userId="86f5baaa7bbd0adc" providerId="LiveId" clId="{C2A50F76-CEEA-4692-BBEA-6CFAD222D601}" dt="2022-03-23T19:24:07.210" v="3346" actId="478"/>
          <ac:cxnSpMkLst>
            <pc:docMk/>
            <pc:sldMk cId="413196758" sldId="279"/>
            <ac:cxnSpMk id="963" creationId="{92D500C4-1465-43BD-8A0E-C6CCE336CBEA}"/>
          </ac:cxnSpMkLst>
        </pc:cxnChg>
        <pc:cxnChg chg="add mod">
          <ac:chgData name="박 혜민" userId="86f5baaa7bbd0adc" providerId="LiveId" clId="{C2A50F76-CEEA-4692-BBEA-6CFAD222D601}" dt="2022-03-23T19:24:24.890" v="3351" actId="14100"/>
          <ac:cxnSpMkLst>
            <pc:docMk/>
            <pc:sldMk cId="413196758" sldId="279"/>
            <ac:cxnSpMk id="977" creationId="{30259859-64FD-4FC9-B87C-42A723C1AF4D}"/>
          </ac:cxnSpMkLst>
        </pc:cxnChg>
      </pc:sldChg>
      <pc:sldChg chg="add del setBg">
        <pc:chgData name="박 혜민" userId="86f5baaa7bbd0adc" providerId="LiveId" clId="{C2A50F76-CEEA-4692-BBEA-6CFAD222D601}" dt="2022-03-23T18:59:45.608" v="2934"/>
        <pc:sldMkLst>
          <pc:docMk/>
          <pc:sldMk cId="3401279644" sldId="279"/>
        </pc:sldMkLst>
      </pc:sldChg>
      <pc:sldChg chg="addSp delSp modSp add mod">
        <pc:chgData name="박 혜민" userId="86f5baaa7bbd0adc" providerId="LiveId" clId="{C2A50F76-CEEA-4692-BBEA-6CFAD222D601}" dt="2022-03-24T12:11:23.127" v="4165" actId="14100"/>
        <pc:sldMkLst>
          <pc:docMk/>
          <pc:sldMk cId="1121285596" sldId="280"/>
        </pc:sldMkLst>
        <pc:spChg chg="add del mod">
          <ac:chgData name="박 혜민" userId="86f5baaa7bbd0adc" providerId="LiveId" clId="{C2A50F76-CEEA-4692-BBEA-6CFAD222D601}" dt="2022-03-24T06:07:44.309" v="4038" actId="478"/>
          <ac:spMkLst>
            <pc:docMk/>
            <pc:sldMk cId="1121285596" sldId="280"/>
            <ac:spMk id="3" creationId="{7F8E8DCF-14AB-4970-BC5C-C74DEC40A1CE}"/>
          </ac:spMkLst>
        </pc:spChg>
        <pc:spChg chg="add del mod">
          <ac:chgData name="박 혜민" userId="86f5baaa7bbd0adc" providerId="LiveId" clId="{C2A50F76-CEEA-4692-BBEA-6CFAD222D601}" dt="2022-03-24T06:13:01.843" v="4079" actId="478"/>
          <ac:spMkLst>
            <pc:docMk/>
            <pc:sldMk cId="1121285596" sldId="280"/>
            <ac:spMk id="11" creationId="{4C6D9B17-4707-4189-B7DC-569C4D1FD7B4}"/>
          </ac:spMkLst>
        </pc:spChg>
        <pc:spChg chg="mod">
          <ac:chgData name="박 혜민" userId="86f5baaa7bbd0adc" providerId="LiveId" clId="{C2A50F76-CEEA-4692-BBEA-6CFAD222D601}" dt="2022-03-23T19:34:39.016" v="3681" actId="14100"/>
          <ac:spMkLst>
            <pc:docMk/>
            <pc:sldMk cId="1121285596" sldId="280"/>
            <ac:spMk id="983" creationId="{28BE158D-0F86-4056-8A54-FABE98C4F58F}"/>
          </ac:spMkLst>
        </pc:spChg>
        <pc:grpChg chg="mod">
          <ac:chgData name="박 혜민" userId="86f5baaa7bbd0adc" providerId="LiveId" clId="{C2A50F76-CEEA-4692-BBEA-6CFAD222D601}" dt="2022-03-24T12:11:23.127" v="4165" actId="14100"/>
          <ac:grpSpMkLst>
            <pc:docMk/>
            <pc:sldMk cId="1121285596" sldId="280"/>
            <ac:grpSpMk id="46" creationId="{75266DE1-2663-4209-BE36-1E100C27F770}"/>
          </ac:grpSpMkLst>
        </pc:grpChg>
        <pc:graphicFrameChg chg="add del mod">
          <ac:chgData name="박 혜민" userId="86f5baaa7bbd0adc" providerId="LiveId" clId="{C2A50F76-CEEA-4692-BBEA-6CFAD222D601}" dt="2022-03-24T06:08:10.356" v="4045" actId="478"/>
          <ac:graphicFrameMkLst>
            <pc:docMk/>
            <pc:sldMk cId="1121285596" sldId="280"/>
            <ac:graphicFrameMk id="27" creationId="{68B37046-4746-46CC-847C-432F98CF45EE}"/>
          </ac:graphicFrameMkLst>
        </pc:graphicFrameChg>
        <pc:graphicFrameChg chg="add del mod">
          <ac:chgData name="박 혜민" userId="86f5baaa7bbd0adc" providerId="LiveId" clId="{C2A50F76-CEEA-4692-BBEA-6CFAD222D601}" dt="2022-03-24T06:09:09.123" v="4055" actId="478"/>
          <ac:graphicFrameMkLst>
            <pc:docMk/>
            <pc:sldMk cId="1121285596" sldId="280"/>
            <ac:graphicFrameMk id="28" creationId="{68B37046-4746-46CC-847C-432F98CF45EE}"/>
          </ac:graphicFrameMkLst>
        </pc:graphicFrameChg>
        <pc:picChg chg="add del mod">
          <ac:chgData name="박 혜민" userId="86f5baaa7bbd0adc" providerId="LiveId" clId="{C2A50F76-CEEA-4692-BBEA-6CFAD222D601}" dt="2022-03-24T06:08:37.710" v="4053" actId="478"/>
          <ac:picMkLst>
            <pc:docMk/>
            <pc:sldMk cId="1121285596" sldId="280"/>
            <ac:picMk id="6" creationId="{D3792AE7-2DEF-4C9C-B851-35B3CEFD45EB}"/>
          </ac:picMkLst>
        </pc:picChg>
        <pc:picChg chg="add mod">
          <ac:chgData name="박 혜민" userId="86f5baaa7bbd0adc" providerId="LiveId" clId="{C2A50F76-CEEA-4692-BBEA-6CFAD222D601}" dt="2022-03-24T06:13:05.837" v="4080" actId="1440"/>
          <ac:picMkLst>
            <pc:docMk/>
            <pc:sldMk cId="1121285596" sldId="280"/>
            <ac:picMk id="10" creationId="{014E36A6-8DCB-4364-8B96-41D29F5E0FC1}"/>
          </ac:picMkLst>
        </pc:picChg>
      </pc:sldChg>
      <pc:sldChg chg="add del">
        <pc:chgData name="박 혜민" userId="86f5baaa7bbd0adc" providerId="LiveId" clId="{C2A50F76-CEEA-4692-BBEA-6CFAD222D601}" dt="2022-03-23T19:30:22.710" v="3621" actId="47"/>
        <pc:sldMkLst>
          <pc:docMk/>
          <pc:sldMk cId="1671825587" sldId="280"/>
        </pc:sldMkLst>
      </pc:sldChg>
      <pc:sldChg chg="addSp delSp modSp add mod">
        <pc:chgData name="박 혜민" userId="86f5baaa7bbd0adc" providerId="LiveId" clId="{C2A50F76-CEEA-4692-BBEA-6CFAD222D601}" dt="2022-03-24T12:11:45.182" v="4168" actId="14100"/>
        <pc:sldMkLst>
          <pc:docMk/>
          <pc:sldMk cId="1684241973" sldId="281"/>
        </pc:sldMkLst>
        <pc:spChg chg="add mod">
          <ac:chgData name="박 혜민" userId="86f5baaa7bbd0adc" providerId="LiveId" clId="{C2A50F76-CEEA-4692-BBEA-6CFAD222D601}" dt="2022-03-23T20:02:36.723" v="3990" actId="164"/>
          <ac:spMkLst>
            <pc:docMk/>
            <pc:sldMk cId="1684241973" sldId="281"/>
            <ac:spMk id="11" creationId="{D19C954A-1AA9-4D74-8D86-63C09395F966}"/>
          </ac:spMkLst>
        </pc:spChg>
        <pc:spChg chg="add mod">
          <ac:chgData name="박 혜민" userId="86f5baaa7bbd0adc" providerId="LiveId" clId="{C2A50F76-CEEA-4692-BBEA-6CFAD222D601}" dt="2022-03-23T20:02:36.723" v="3990" actId="164"/>
          <ac:spMkLst>
            <pc:docMk/>
            <pc:sldMk cId="1684241973" sldId="281"/>
            <ac:spMk id="14" creationId="{92685585-BFCE-46A6-8B23-5748C7E1C879}"/>
          </ac:spMkLst>
        </pc:spChg>
        <pc:spChg chg="add mod">
          <ac:chgData name="박 혜민" userId="86f5baaa7bbd0adc" providerId="LiveId" clId="{C2A50F76-CEEA-4692-BBEA-6CFAD222D601}" dt="2022-03-23T20:02:36.723" v="3990" actId="164"/>
          <ac:spMkLst>
            <pc:docMk/>
            <pc:sldMk cId="1684241973" sldId="281"/>
            <ac:spMk id="16" creationId="{82FF21AF-5450-431D-B943-744013FF892F}"/>
          </ac:spMkLst>
        </pc:spChg>
        <pc:spChg chg="add mod">
          <ac:chgData name="박 혜민" userId="86f5baaa7bbd0adc" providerId="LiveId" clId="{C2A50F76-CEEA-4692-BBEA-6CFAD222D601}" dt="2022-03-23T20:02:36.723" v="3990" actId="164"/>
          <ac:spMkLst>
            <pc:docMk/>
            <pc:sldMk cId="1684241973" sldId="281"/>
            <ac:spMk id="17" creationId="{D2AF205E-C171-48FA-B791-136B886F6EEF}"/>
          </ac:spMkLst>
        </pc:spChg>
        <pc:spChg chg="del mod">
          <ac:chgData name="박 혜민" userId="86f5baaa7bbd0adc" providerId="LiveId" clId="{C2A50F76-CEEA-4692-BBEA-6CFAD222D601}" dt="2022-03-23T19:53:46.194" v="3722" actId="478"/>
          <ac:spMkLst>
            <pc:docMk/>
            <pc:sldMk cId="1684241973" sldId="281"/>
            <ac:spMk id="27" creationId="{46348C2D-47C0-4B8A-84E0-2316E9E5B307}"/>
          </ac:spMkLst>
        </pc:spChg>
        <pc:spChg chg="del mod topLvl">
          <ac:chgData name="박 혜민" userId="86f5baaa7bbd0adc" providerId="LiveId" clId="{C2A50F76-CEEA-4692-BBEA-6CFAD222D601}" dt="2022-03-23T19:55:01.116" v="3739" actId="478"/>
          <ac:spMkLst>
            <pc:docMk/>
            <pc:sldMk cId="1684241973" sldId="281"/>
            <ac:spMk id="28" creationId="{38DCAD0E-A995-4107-81A2-7467553992D6}"/>
          </ac:spMkLst>
        </pc:spChg>
        <pc:spChg chg="del mod topLvl">
          <ac:chgData name="박 혜민" userId="86f5baaa7bbd0adc" providerId="LiveId" clId="{C2A50F76-CEEA-4692-BBEA-6CFAD222D601}" dt="2022-03-23T19:55:01.116" v="3739" actId="478"/>
          <ac:spMkLst>
            <pc:docMk/>
            <pc:sldMk cId="1684241973" sldId="281"/>
            <ac:spMk id="29" creationId="{382D8C8E-F804-4715-A6B1-18386A632218}"/>
          </ac:spMkLst>
        </pc:spChg>
        <pc:spChg chg="del mod topLvl">
          <ac:chgData name="박 혜민" userId="86f5baaa7bbd0adc" providerId="LiveId" clId="{C2A50F76-CEEA-4692-BBEA-6CFAD222D601}" dt="2022-03-23T19:55:01.116" v="3739" actId="478"/>
          <ac:spMkLst>
            <pc:docMk/>
            <pc:sldMk cId="1684241973" sldId="281"/>
            <ac:spMk id="31" creationId="{89F39117-160E-451E-997F-4B170E7FA6FF}"/>
          </ac:spMkLst>
        </pc:spChg>
        <pc:spChg chg="del mod topLvl">
          <ac:chgData name="박 혜민" userId="86f5baaa7bbd0adc" providerId="LiveId" clId="{C2A50F76-CEEA-4692-BBEA-6CFAD222D601}" dt="2022-03-23T19:55:01.116" v="3739" actId="478"/>
          <ac:spMkLst>
            <pc:docMk/>
            <pc:sldMk cId="1684241973" sldId="281"/>
            <ac:spMk id="32" creationId="{1A99527F-DBE2-49E0-83A6-1EEFACCAE4FC}"/>
          </ac:spMkLst>
        </pc:spChg>
        <pc:spChg chg="del mod topLvl">
          <ac:chgData name="박 혜민" userId="86f5baaa7bbd0adc" providerId="LiveId" clId="{C2A50F76-CEEA-4692-BBEA-6CFAD222D601}" dt="2022-03-23T19:55:01.116" v="3739" actId="478"/>
          <ac:spMkLst>
            <pc:docMk/>
            <pc:sldMk cId="1684241973" sldId="281"/>
            <ac:spMk id="33" creationId="{26E2F908-CE9D-4F02-844A-E4F74A2B5BFC}"/>
          </ac:spMkLst>
        </pc:spChg>
        <pc:spChg chg="del mod topLvl">
          <ac:chgData name="박 혜민" userId="86f5baaa7bbd0adc" providerId="LiveId" clId="{C2A50F76-CEEA-4692-BBEA-6CFAD222D601}" dt="2022-03-23T19:55:01.116" v="3739" actId="478"/>
          <ac:spMkLst>
            <pc:docMk/>
            <pc:sldMk cId="1684241973" sldId="281"/>
            <ac:spMk id="34" creationId="{064AB185-96B6-43AB-83E0-33C08BB1BD80}"/>
          </ac:spMkLst>
        </pc:spChg>
        <pc:spChg chg="del mod topLvl">
          <ac:chgData name="박 혜민" userId="86f5baaa7bbd0adc" providerId="LiveId" clId="{C2A50F76-CEEA-4692-BBEA-6CFAD222D601}" dt="2022-03-23T19:55:01.116" v="3739" actId="478"/>
          <ac:spMkLst>
            <pc:docMk/>
            <pc:sldMk cId="1684241973" sldId="281"/>
            <ac:spMk id="35" creationId="{D6BE7265-4D8D-49D5-9B7C-330AEEA3BCB8}"/>
          </ac:spMkLst>
        </pc:spChg>
        <pc:spChg chg="del mod topLvl">
          <ac:chgData name="박 혜민" userId="86f5baaa7bbd0adc" providerId="LiveId" clId="{C2A50F76-CEEA-4692-BBEA-6CFAD222D601}" dt="2022-03-23T19:55:01.116" v="3739" actId="478"/>
          <ac:spMkLst>
            <pc:docMk/>
            <pc:sldMk cId="1684241973" sldId="281"/>
            <ac:spMk id="40" creationId="{4E5653B8-9A28-43FC-A167-867C67678F84}"/>
          </ac:spMkLst>
        </pc:spChg>
        <pc:spChg chg="del mod topLvl">
          <ac:chgData name="박 혜민" userId="86f5baaa7bbd0adc" providerId="LiveId" clId="{C2A50F76-CEEA-4692-BBEA-6CFAD222D601}" dt="2022-03-23T19:55:01.116" v="3739" actId="478"/>
          <ac:spMkLst>
            <pc:docMk/>
            <pc:sldMk cId="1684241973" sldId="281"/>
            <ac:spMk id="41" creationId="{9615F981-41EE-4D0B-81A2-4E799C3D2ACA}"/>
          </ac:spMkLst>
        </pc:spChg>
        <pc:spChg chg="del mod topLvl">
          <ac:chgData name="박 혜민" userId="86f5baaa7bbd0adc" providerId="LiveId" clId="{C2A50F76-CEEA-4692-BBEA-6CFAD222D601}" dt="2022-03-23T19:55:01.116" v="3739" actId="478"/>
          <ac:spMkLst>
            <pc:docMk/>
            <pc:sldMk cId="1684241973" sldId="281"/>
            <ac:spMk id="42" creationId="{7112674C-6838-4733-AFB8-3D09BA1DC76D}"/>
          </ac:spMkLst>
        </pc:spChg>
        <pc:spChg chg="del mod topLvl">
          <ac:chgData name="박 혜민" userId="86f5baaa7bbd0adc" providerId="LiveId" clId="{C2A50F76-CEEA-4692-BBEA-6CFAD222D601}" dt="2022-03-23T19:55:01.116" v="3739" actId="478"/>
          <ac:spMkLst>
            <pc:docMk/>
            <pc:sldMk cId="1684241973" sldId="281"/>
            <ac:spMk id="43" creationId="{047A31F1-069E-45AD-8019-5871614A40B3}"/>
          </ac:spMkLst>
        </pc:spChg>
        <pc:spChg chg="del mod topLvl">
          <ac:chgData name="박 혜민" userId="86f5baaa7bbd0adc" providerId="LiveId" clId="{C2A50F76-CEEA-4692-BBEA-6CFAD222D601}" dt="2022-03-23T19:55:01.116" v="3739" actId="478"/>
          <ac:spMkLst>
            <pc:docMk/>
            <pc:sldMk cId="1684241973" sldId="281"/>
            <ac:spMk id="44" creationId="{CC025FBF-2BD3-43AB-8981-265A588D7D47}"/>
          </ac:spMkLst>
        </pc:spChg>
        <pc:spChg chg="del mod topLvl">
          <ac:chgData name="박 혜민" userId="86f5baaa7bbd0adc" providerId="LiveId" clId="{C2A50F76-CEEA-4692-BBEA-6CFAD222D601}" dt="2022-03-23T19:55:01.116" v="3739" actId="478"/>
          <ac:spMkLst>
            <pc:docMk/>
            <pc:sldMk cId="1684241973" sldId="281"/>
            <ac:spMk id="45" creationId="{A5C376D0-2007-438C-A56A-E46421113E41}"/>
          </ac:spMkLst>
        </pc:spChg>
        <pc:spChg chg="del mod topLvl">
          <ac:chgData name="박 혜민" userId="86f5baaa7bbd0adc" providerId="LiveId" clId="{C2A50F76-CEEA-4692-BBEA-6CFAD222D601}" dt="2022-03-23T19:55:01.116" v="3739" actId="478"/>
          <ac:spMkLst>
            <pc:docMk/>
            <pc:sldMk cId="1684241973" sldId="281"/>
            <ac:spMk id="48" creationId="{4C37542D-A054-4568-AB01-ED84AF913526}"/>
          </ac:spMkLst>
        </pc:spChg>
        <pc:spChg chg="del mod topLvl">
          <ac:chgData name="박 혜민" userId="86f5baaa7bbd0adc" providerId="LiveId" clId="{C2A50F76-CEEA-4692-BBEA-6CFAD222D601}" dt="2022-03-23T19:55:01.116" v="3739" actId="478"/>
          <ac:spMkLst>
            <pc:docMk/>
            <pc:sldMk cId="1684241973" sldId="281"/>
            <ac:spMk id="51" creationId="{6149F47C-0A2E-432D-BE5B-83AA19B9EACC}"/>
          </ac:spMkLst>
        </pc:spChg>
        <pc:spChg chg="del mod topLvl">
          <ac:chgData name="박 혜민" userId="86f5baaa7bbd0adc" providerId="LiveId" clId="{C2A50F76-CEEA-4692-BBEA-6CFAD222D601}" dt="2022-03-23T19:55:01.116" v="3739" actId="478"/>
          <ac:spMkLst>
            <pc:docMk/>
            <pc:sldMk cId="1684241973" sldId="281"/>
            <ac:spMk id="52" creationId="{B0683806-9ECB-4D9F-B3B3-BD6395C1CC09}"/>
          </ac:spMkLst>
        </pc:spChg>
        <pc:spChg chg="add mod">
          <ac:chgData name="박 혜민" userId="86f5baaa7bbd0adc" providerId="LiveId" clId="{C2A50F76-CEEA-4692-BBEA-6CFAD222D601}" dt="2022-03-23T19:55:59.829" v="3764" actId="1076"/>
          <ac:spMkLst>
            <pc:docMk/>
            <pc:sldMk cId="1684241973" sldId="281"/>
            <ac:spMk id="54" creationId="{6415A40C-0E15-42C2-935C-082AE2E00C58}"/>
          </ac:spMkLst>
        </pc:spChg>
        <pc:spChg chg="del mod">
          <ac:chgData name="박 혜민" userId="86f5baaa7bbd0adc" providerId="LiveId" clId="{C2A50F76-CEEA-4692-BBEA-6CFAD222D601}" dt="2022-03-23T19:54:45.934" v="3735" actId="478"/>
          <ac:spMkLst>
            <pc:docMk/>
            <pc:sldMk cId="1684241973" sldId="281"/>
            <ac:spMk id="983" creationId="{28BE158D-0F86-4056-8A54-FABE98C4F58F}"/>
          </ac:spMkLst>
        </pc:spChg>
        <pc:grpChg chg="add mod">
          <ac:chgData name="박 혜민" userId="86f5baaa7bbd0adc" providerId="LiveId" clId="{C2A50F76-CEEA-4692-BBEA-6CFAD222D601}" dt="2022-03-23T20:03:21.041" v="3995" actId="164"/>
          <ac:grpSpMkLst>
            <pc:docMk/>
            <pc:sldMk cId="1684241973" sldId="281"/>
            <ac:grpSpMk id="10" creationId="{E5262CD1-B22D-4B61-9206-85D6D9DD5E97}"/>
          </ac:grpSpMkLst>
        </pc:grpChg>
        <pc:grpChg chg="add mod">
          <ac:chgData name="박 혜민" userId="86f5baaa7bbd0adc" providerId="LiveId" clId="{C2A50F76-CEEA-4692-BBEA-6CFAD222D601}" dt="2022-03-23T20:03:21.041" v="3995" actId="164"/>
          <ac:grpSpMkLst>
            <pc:docMk/>
            <pc:sldMk cId="1684241973" sldId="281"/>
            <ac:grpSpMk id="18" creationId="{F20122B7-973F-4386-89B7-09711E27B1BA}"/>
          </ac:grpSpMkLst>
        </pc:grpChg>
        <pc:grpChg chg="add mod">
          <ac:chgData name="박 혜민" userId="86f5baaa7bbd0adc" providerId="LiveId" clId="{C2A50F76-CEEA-4692-BBEA-6CFAD222D601}" dt="2022-03-23T20:03:52.668" v="4001" actId="14100"/>
          <ac:grpSpMkLst>
            <pc:docMk/>
            <pc:sldMk cId="1684241973" sldId="281"/>
            <ac:grpSpMk id="19" creationId="{C204F8FD-0044-4896-A9BE-59AA6046FC7D}"/>
          </ac:grpSpMkLst>
        </pc:grpChg>
        <pc:grpChg chg="add del mod">
          <ac:chgData name="박 혜민" userId="86f5baaa7bbd0adc" providerId="LiveId" clId="{C2A50F76-CEEA-4692-BBEA-6CFAD222D601}" dt="2022-03-23T19:54:00.765" v="3725" actId="165"/>
          <ac:grpSpMkLst>
            <pc:docMk/>
            <pc:sldMk cId="1684241973" sldId="281"/>
            <ac:grpSpMk id="25" creationId="{0FB6450E-AE02-4B9E-B866-3801B0508645}"/>
          </ac:grpSpMkLst>
        </pc:grpChg>
        <pc:grpChg chg="del mod ord">
          <ac:chgData name="박 혜민" userId="86f5baaa7bbd0adc" providerId="LiveId" clId="{C2A50F76-CEEA-4692-BBEA-6CFAD222D601}" dt="2022-03-23T19:57:33.437" v="3789" actId="478"/>
          <ac:grpSpMkLst>
            <pc:docMk/>
            <pc:sldMk cId="1684241973" sldId="281"/>
            <ac:grpSpMk id="46" creationId="{75266DE1-2663-4209-BE36-1E100C27F770}"/>
          </ac:grpSpMkLst>
        </pc:grpChg>
        <pc:grpChg chg="add mod ord">
          <ac:chgData name="박 혜민" userId="86f5baaa7bbd0adc" providerId="LiveId" clId="{C2A50F76-CEEA-4692-BBEA-6CFAD222D601}" dt="2022-03-24T12:11:45.182" v="4168" actId="14100"/>
          <ac:grpSpMkLst>
            <pc:docMk/>
            <pc:sldMk cId="1684241973" sldId="281"/>
            <ac:grpSpMk id="62" creationId="{59A2780F-F58B-4CCE-922B-1A2B1A5A7951}"/>
          </ac:grpSpMkLst>
        </pc:grpChg>
        <pc:picChg chg="add mod ord modCrop">
          <ac:chgData name="박 혜민" userId="86f5baaa7bbd0adc" providerId="LiveId" clId="{C2A50F76-CEEA-4692-BBEA-6CFAD222D601}" dt="2022-03-24T06:13:22.180" v="4081" actId="1440"/>
          <ac:picMkLst>
            <pc:docMk/>
            <pc:sldMk cId="1684241973" sldId="281"/>
            <ac:picMk id="6" creationId="{19602ADC-91EC-437E-9426-7BBB468FEB23}"/>
          </ac:picMkLst>
        </pc:picChg>
        <pc:picChg chg="del mod topLvl">
          <ac:chgData name="박 혜민" userId="86f5baaa7bbd0adc" providerId="LiveId" clId="{C2A50F76-CEEA-4692-BBEA-6CFAD222D601}" dt="2022-03-23T19:55:01.116" v="3739" actId="478"/>
          <ac:picMkLst>
            <pc:docMk/>
            <pc:sldMk cId="1684241973" sldId="281"/>
            <ac:picMk id="30" creationId="{C664DE37-3056-4A92-BC28-9EDCA4EF3F23}"/>
          </ac:picMkLst>
        </pc:picChg>
        <pc:picChg chg="del mod topLvl">
          <ac:chgData name="박 혜민" userId="86f5baaa7bbd0adc" providerId="LiveId" clId="{C2A50F76-CEEA-4692-BBEA-6CFAD222D601}" dt="2022-03-23T19:55:01.116" v="3739" actId="478"/>
          <ac:picMkLst>
            <pc:docMk/>
            <pc:sldMk cId="1684241973" sldId="281"/>
            <ac:picMk id="36" creationId="{0626FC9D-4202-43DF-856B-B319A6914B78}"/>
          </ac:picMkLst>
        </pc:picChg>
        <pc:picChg chg="del mod topLvl">
          <ac:chgData name="박 혜민" userId="86f5baaa7bbd0adc" providerId="LiveId" clId="{C2A50F76-CEEA-4692-BBEA-6CFAD222D601}" dt="2022-03-23T19:55:01.116" v="3739" actId="478"/>
          <ac:picMkLst>
            <pc:docMk/>
            <pc:sldMk cId="1684241973" sldId="281"/>
            <ac:picMk id="38" creationId="{C2BD38E7-FB6B-49CE-A68A-6F39B46EA35D}"/>
          </ac:picMkLst>
        </pc:picChg>
        <pc:picChg chg="del mod topLvl">
          <ac:chgData name="박 혜민" userId="86f5baaa7bbd0adc" providerId="LiveId" clId="{C2A50F76-CEEA-4692-BBEA-6CFAD222D601}" dt="2022-03-23T19:55:01.116" v="3739" actId="478"/>
          <ac:picMkLst>
            <pc:docMk/>
            <pc:sldMk cId="1684241973" sldId="281"/>
            <ac:picMk id="49" creationId="{8F53F468-C116-4949-879F-744831DFBD6E}"/>
          </ac:picMkLst>
        </pc:picChg>
        <pc:picChg chg="del mod topLvl">
          <ac:chgData name="박 혜민" userId="86f5baaa7bbd0adc" providerId="LiveId" clId="{C2A50F76-CEEA-4692-BBEA-6CFAD222D601}" dt="2022-03-23T19:55:01.116" v="3739" actId="478"/>
          <ac:picMkLst>
            <pc:docMk/>
            <pc:sldMk cId="1684241973" sldId="281"/>
            <ac:picMk id="50" creationId="{76266CA0-E487-49C5-B00C-DAE6D390E7AC}"/>
          </ac:picMkLst>
        </pc:picChg>
        <pc:picChg chg="mod ord topLvl">
          <ac:chgData name="박 혜민" userId="86f5baaa7bbd0adc" providerId="LiveId" clId="{C2A50F76-CEEA-4692-BBEA-6CFAD222D601}" dt="2022-03-24T06:16:21.392" v="4125" actId="14861"/>
          <ac:picMkLst>
            <pc:docMk/>
            <pc:sldMk cId="1684241973" sldId="281"/>
            <ac:picMk id="53" creationId="{B2E0050C-AD3B-4589-AF8C-FC2A8AB7F1DA}"/>
          </ac:picMkLst>
        </pc:picChg>
        <pc:picChg chg="mod">
          <ac:chgData name="박 혜민" userId="86f5baaa7bbd0adc" providerId="LiveId" clId="{C2A50F76-CEEA-4692-BBEA-6CFAD222D601}" dt="2022-03-23T20:03:33.703" v="3996"/>
          <ac:picMkLst>
            <pc:docMk/>
            <pc:sldMk cId="1684241973" sldId="281"/>
            <ac:picMk id="63" creationId="{E2402F04-B6D0-4B81-8D96-22EC40EF6D20}"/>
          </ac:picMkLst>
        </pc:picChg>
      </pc:sldChg>
      <pc:sldChg chg="add del">
        <pc:chgData name="박 혜민" userId="86f5baaa7bbd0adc" providerId="LiveId" clId="{C2A50F76-CEEA-4692-BBEA-6CFAD222D601}" dt="2022-03-23T19:30:24.867" v="3622" actId="47"/>
        <pc:sldMkLst>
          <pc:docMk/>
          <pc:sldMk cId="2530024748" sldId="281"/>
        </pc:sldMkLst>
      </pc:sldChg>
      <pc:sldChg chg="modSp add mod">
        <pc:chgData name="박 혜민" userId="86f5baaa7bbd0adc" providerId="LiveId" clId="{C2A50F76-CEEA-4692-BBEA-6CFAD222D601}" dt="2022-03-24T11:57:32.641" v="4160" actId="1076"/>
        <pc:sldMkLst>
          <pc:docMk/>
          <pc:sldMk cId="1924016092" sldId="282"/>
        </pc:sldMkLst>
        <pc:spChg chg="mod">
          <ac:chgData name="박 혜민" userId="86f5baaa7bbd0adc" providerId="LiveId" clId="{C2A50F76-CEEA-4692-BBEA-6CFAD222D601}" dt="2022-03-24T11:57:32.641" v="4160" actId="1076"/>
          <ac:spMkLst>
            <pc:docMk/>
            <pc:sldMk cId="1924016092" sldId="282"/>
            <ac:spMk id="45" creationId="{3772E712-3DC4-724B-BC7A-311B329F6491}"/>
          </ac:spMkLst>
        </pc:spChg>
        <pc:grpChg chg="mod">
          <ac:chgData name="박 혜민" userId="86f5baaa7bbd0adc" providerId="LiveId" clId="{C2A50F76-CEEA-4692-BBEA-6CFAD222D601}" dt="2022-03-24T11:57:23.714" v="4159" actId="1076"/>
          <ac:grpSpMkLst>
            <pc:docMk/>
            <pc:sldMk cId="1924016092" sldId="282"/>
            <ac:grpSpMk id="19" creationId="{03321296-0258-4550-8AA3-DE8B9EF87A2D}"/>
          </ac:grpSpMkLst>
        </pc:grpChg>
        <pc:picChg chg="mod">
          <ac:chgData name="박 혜민" userId="86f5baaa7bbd0adc" providerId="LiveId" clId="{C2A50F76-CEEA-4692-BBEA-6CFAD222D601}" dt="2022-03-24T11:55:41.990" v="4152" actId="1076"/>
          <ac:picMkLst>
            <pc:docMk/>
            <pc:sldMk cId="1924016092" sldId="282"/>
            <ac:picMk id="5" creationId="{A7EBA0CA-A174-8444-ACF8-2B22B3D0C410}"/>
          </ac:picMkLst>
        </pc:picChg>
      </pc:sldChg>
      <pc:sldMasterChg chg="modSldLayout">
        <pc:chgData name="박 혜민" userId="86f5baaa7bbd0adc" providerId="LiveId" clId="{C2A50F76-CEEA-4692-BBEA-6CFAD222D601}" dt="2022-03-24T12:08:48.898" v="4161" actId="1076"/>
        <pc:sldMasterMkLst>
          <pc:docMk/>
          <pc:sldMasterMk cId="0" sldId="2147483648"/>
        </pc:sldMasterMkLst>
        <pc:sldLayoutChg chg="modSp mod">
          <pc:chgData name="박 혜민" userId="86f5baaa7bbd0adc" providerId="LiveId" clId="{C2A50F76-CEEA-4692-BBEA-6CFAD222D601}" dt="2022-03-24T12:08:48.898" v="4161" actId="1076"/>
          <pc:sldLayoutMkLst>
            <pc:docMk/>
            <pc:sldMasterMk cId="0" sldId="2147483648"/>
            <pc:sldLayoutMk cId="0" sldId="2147483649"/>
          </pc:sldLayoutMkLst>
          <pc:spChg chg="mod">
            <ac:chgData name="박 혜민" userId="86f5baaa7bbd0adc" providerId="LiveId" clId="{C2A50F76-CEEA-4692-BBEA-6CFAD222D601}" dt="2022-03-24T12:08:48.898" v="4161" actId="1076"/>
            <ac:spMkLst>
              <pc:docMk/>
              <pc:sldMasterMk cId="0" sldId="2147483648"/>
              <pc:sldLayoutMk cId="0" sldId="2147483649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2C470-1660-4395-8666-4543B22CDC00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0B432-404A-4108-BBB3-285218049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469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0B432-404A-4108-BBB3-2852180491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261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0B432-404A-4108-BBB3-2852180491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778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0B432-404A-4108-BBB3-2852180491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09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0B432-404A-4108-BBB3-2852180491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490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C3970-436F-43A1-A196-513C70F87FC4}" type="datetime1">
              <a:rPr lang="en-US" altLang="ko-KR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002000" y="190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B6B1B-BE81-4F06-A030-A54C2969AE1B}" type="datetime1">
              <a:rPr lang="en-US" altLang="ko-KR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6DA02-F084-4A00-A12D-96B73B605472}" type="datetime1">
              <a:rPr lang="en-US" altLang="ko-KR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05BF-22D3-425D-A6CC-5D3D592DAC98}" type="datetime1">
              <a:rPr lang="en-US" altLang="ko-KR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9909A-70CD-4A7A-93AD-800CF0093C95}" type="datetime1">
              <a:rPr lang="en-US" altLang="ko-KR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30E04-5E20-4C14-A01D-DAAB4A94DDDC}" type="datetime1">
              <a:rPr lang="en-US" altLang="ko-KR" smtClean="0"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6A517-C4CA-40C5-9373-33432FC6F04B}" type="datetime1">
              <a:rPr lang="en-US" altLang="ko-KR" smtClean="0"/>
              <a:t>3/24/2022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7C30-E9FE-4C5D-B246-BA3B3DCBE268}" type="datetime1">
              <a:rPr lang="en-US" altLang="ko-KR" smtClean="0"/>
              <a:t>3/24/2022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4D74-7DC4-41DA-827C-568F6172FA3E}" type="datetime1">
              <a:rPr lang="en-US" altLang="ko-KR" smtClean="0"/>
              <a:t>3/24/2022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B2AE-9C19-42AD-BBBF-744E70D0738E}" type="datetime1">
              <a:rPr lang="en-US" altLang="ko-KR" smtClean="0"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B343-1728-43E1-AB32-BC3EADAAD397}" type="datetime1">
              <a:rPr lang="en-US" altLang="ko-KR" smtClean="0"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A2D3B-EDD2-42AD-B63B-24DE5D0A2D47}" type="datetime1">
              <a:rPr lang="en-US" altLang="ko-KR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12" Type="http://schemas.openxmlformats.org/officeDocument/2006/relationships/hyperlink" Target="http://www.spcfood.co.kr/product/product_list.php?CategoryNo=2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4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nookipedia.com/wiki/Item:Refrigerator_(New_Horizons)" TargetMode="External"/><Relationship Id="rId13" Type="http://schemas.openxmlformats.org/officeDocument/2006/relationships/image" Target="../media/image29.png"/><Relationship Id="rId18" Type="http://schemas.openxmlformats.org/officeDocument/2006/relationships/image" Target="../media/image33.svg"/><Relationship Id="rId3" Type="http://schemas.openxmlformats.org/officeDocument/2006/relationships/image" Target="../media/image10.png"/><Relationship Id="rId21" Type="http://schemas.openxmlformats.org/officeDocument/2006/relationships/image" Target="../media/image35.png"/><Relationship Id="rId7" Type="http://schemas.openxmlformats.org/officeDocument/2006/relationships/image" Target="../media/image26.png"/><Relationship Id="rId12" Type="http://schemas.openxmlformats.org/officeDocument/2006/relationships/hyperlink" Target="http://www.mty.kr/pdt/view.htm?num=265" TargetMode="External"/><Relationship Id="rId17" Type="http://schemas.openxmlformats.org/officeDocument/2006/relationships/image" Target="../media/image32.png"/><Relationship Id="rId25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svg"/><Relationship Id="rId20" Type="http://schemas.openxmlformats.org/officeDocument/2006/relationships/hyperlink" Target="https://www.maxpixel.net/Hens-Egg-Brown-Egg-Serving-Bowl-Porcelain-Egg-274744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24" Type="http://schemas.openxmlformats.org/officeDocument/2006/relationships/hyperlink" Target="https://www.freepngimg.com/png/21653-smartphone-transparent" TargetMode="External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23" Type="http://schemas.openxmlformats.org/officeDocument/2006/relationships/image" Target="../media/image36.png"/><Relationship Id="rId10" Type="http://schemas.openxmlformats.org/officeDocument/2006/relationships/hyperlink" Target="https://pixabay.com/es/icono-c%C3%A1mara-foto-fotograf%C3%ADa-negro-157351/" TargetMode="External"/><Relationship Id="rId19" Type="http://schemas.openxmlformats.org/officeDocument/2006/relationships/image" Target="../media/image34.png"/><Relationship Id="rId4" Type="http://schemas.openxmlformats.org/officeDocument/2006/relationships/image" Target="../media/image8.png"/><Relationship Id="rId9" Type="http://schemas.openxmlformats.org/officeDocument/2006/relationships/image" Target="../media/image27.png"/><Relationship Id="rId14" Type="http://schemas.openxmlformats.org/officeDocument/2006/relationships/hyperlink" Target="https://ko.wikipedia.org/wiki/%EA%B5%AC%EA%B8%80_%EB%84%A5%EC%84%9C%EC%8A%A4" TargetMode="External"/><Relationship Id="rId22" Type="http://schemas.openxmlformats.org/officeDocument/2006/relationships/hyperlink" Target="https://pixabay.com/ko/%ED%8C%8C%ED%94%84%EB%A6%AC%EC%B9%B4-%EC%95%BC%EC%B1%84-%EB%A0%88%EB%93%9C-%ED%8E%98-%ED%8D%BC-%EC%9D%8C%EC%8B%9D-%EB%B9%A8%EA%B0%95-%EB%85%B8%EB%9E%80%EC%83%89-%EC%B1%84%EC%8B%9D-%EA%B1%B4%EA%B0%95%ED%95%9C-2958908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://www.spcfood.co.kr/product/product_list.php?CategoryNo=2" TargetMode="External"/><Relationship Id="rId18" Type="http://schemas.openxmlformats.org/officeDocument/2006/relationships/image" Target="../media/image43.png"/><Relationship Id="rId3" Type="http://schemas.openxmlformats.org/officeDocument/2006/relationships/image" Target="../media/image15.png"/><Relationship Id="rId7" Type="http://schemas.openxmlformats.org/officeDocument/2006/relationships/hyperlink" Target="https://www.samplecodeabap.com/how-to-upload-excel-to-sapusing-abap/" TargetMode="External"/><Relationship Id="rId12" Type="http://schemas.openxmlformats.org/officeDocument/2006/relationships/image" Target="../media/image22.png"/><Relationship Id="rId17" Type="http://schemas.openxmlformats.org/officeDocument/2006/relationships/hyperlink" Target="https://www.samyangfoods.com/kor/publicity/press/view.do?seq=643&amp;pageIndex=3&amp;pageUnit=10&amp;searchCondition=&amp;searchKeyword=" TargetMode="External"/><Relationship Id="rId2" Type="http://schemas.openxmlformats.org/officeDocument/2006/relationships/image" Target="../media/image10.png"/><Relationship Id="rId16" Type="http://schemas.openxmlformats.org/officeDocument/2006/relationships/image" Target="../media/image42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11" Type="http://schemas.openxmlformats.org/officeDocument/2006/relationships/hyperlink" Target="https://hanyangfood.co.kr/bbs/board.php?bo_table=product05&amp;wr_id=1" TargetMode="External"/><Relationship Id="rId5" Type="http://schemas.openxmlformats.org/officeDocument/2006/relationships/image" Target="../media/image17.png"/><Relationship Id="rId15" Type="http://schemas.openxmlformats.org/officeDocument/2006/relationships/hyperlink" Target="https://www.dongsuh.co.kr/2017/02_products/01_brand_view.asp?idx=19" TargetMode="External"/><Relationship Id="rId10" Type="http://schemas.openxmlformats.org/officeDocument/2006/relationships/image" Target="../media/image40.png"/><Relationship Id="rId19" Type="http://schemas.openxmlformats.org/officeDocument/2006/relationships/hyperlink" Target="http://www.samyangfoods.com/kor/brand/view.do?seq=73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s://www.dongsuh.co.kr/2017/02_products/02_product_view.asp?cate=9&amp;cate2=3&amp;idx=114" TargetMode="External"/><Relationship Id="rId1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hyperlink" Target="https://www.freepngimg.com/png/21653-smartphone-transpare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4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08990" y="1543759"/>
            <a:ext cx="7198196" cy="7198196"/>
            <a:chOff x="3408990" y="1543759"/>
            <a:chExt cx="7198196" cy="71981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8990" y="1543759"/>
              <a:ext cx="7198196" cy="719819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40B949A-18D4-4B0C-AC96-B971000EBD89}"/>
              </a:ext>
            </a:extLst>
          </p:cNvPr>
          <p:cNvSpPr txBox="1"/>
          <p:nvPr/>
        </p:nvSpPr>
        <p:spPr>
          <a:xfrm>
            <a:off x="8160168" y="3036318"/>
            <a:ext cx="8784945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pc="300" dirty="0">
              <a:latin typeface="+mj-lt"/>
            </a:endParaRPr>
          </a:p>
          <a:p>
            <a:pPr>
              <a:lnSpc>
                <a:spcPct val="80000"/>
              </a:lnSpc>
            </a:pPr>
            <a:r>
              <a:rPr lang="en-US" altLang="ko-KR" sz="5400" spc="30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SW ENGINEERING</a:t>
            </a:r>
          </a:p>
          <a:p>
            <a:pPr>
              <a:lnSpc>
                <a:spcPct val="80000"/>
              </a:lnSpc>
            </a:pPr>
            <a:r>
              <a:rPr lang="en-US" altLang="ko-KR" sz="5400" spc="30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TEAM PROJECT:</a:t>
            </a:r>
          </a:p>
          <a:p>
            <a:r>
              <a:rPr lang="ko-KR" altLang="en-US" sz="96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스마트 냉장고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2947F-83D0-4F1A-B27D-E9F303102EE6}"/>
              </a:ext>
            </a:extLst>
          </p:cNvPr>
          <p:cNvSpPr txBox="1"/>
          <p:nvPr/>
        </p:nvSpPr>
        <p:spPr>
          <a:xfrm>
            <a:off x="8305800" y="6362700"/>
            <a:ext cx="5638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300" dirty="0">
                <a:solidFill>
                  <a:schemeClr val="bg1"/>
                </a:solidFill>
                <a:latin typeface="Bahnschrift SemiBold" panose="020B0502040204020203" pitchFamily="34" charset="0"/>
                <a:cs typeface="Arial" panose="020B0604020202020204" pitchFamily="34" charset="0"/>
              </a:rPr>
              <a:t>PROPOSAL</a:t>
            </a:r>
          </a:p>
          <a:p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B77C8-71AC-4E9E-8BD5-06ED95C40B7A}"/>
              </a:ext>
            </a:extLst>
          </p:cNvPr>
          <p:cNvSpPr txBox="1"/>
          <p:nvPr/>
        </p:nvSpPr>
        <p:spPr>
          <a:xfrm>
            <a:off x="16151466" y="615521"/>
            <a:ext cx="1587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BABABA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TEAM2</a:t>
            </a:r>
            <a:endParaRPr lang="ko-KR" altLang="en-US" sz="2800" b="1" dirty="0">
              <a:solidFill>
                <a:srgbClr val="BABABA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1E9EAF-4A25-4C8E-AD61-CCE5E86A52AD}"/>
              </a:ext>
            </a:extLst>
          </p:cNvPr>
          <p:cNvSpPr txBox="1"/>
          <p:nvPr/>
        </p:nvSpPr>
        <p:spPr>
          <a:xfrm rot="5400000">
            <a:off x="-2953504" y="4051468"/>
            <a:ext cx="7364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7A85C6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PROPOSAL - SMART  REFRIGERATOR</a:t>
            </a:r>
          </a:p>
          <a:p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DEEFB93-BEE9-4059-A345-DB1204DAB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02" y="3459352"/>
            <a:ext cx="3367009" cy="336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12866F-1412-49AC-A4DF-2671B755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370" y="3285230"/>
            <a:ext cx="18383570" cy="7000484"/>
            <a:chOff x="-19370" y="3285230"/>
            <a:chExt cx="18285714" cy="70004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370" y="3285230"/>
              <a:ext cx="18285714" cy="70004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54123" y="3996980"/>
            <a:ext cx="5034611" cy="6027072"/>
            <a:chOff x="10454123" y="3996980"/>
            <a:chExt cx="5034611" cy="60270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54123" y="3996980"/>
              <a:ext cx="5034611" cy="60270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89238" y="3996980"/>
            <a:ext cx="5034611" cy="6027072"/>
            <a:chOff x="2989238" y="3996980"/>
            <a:chExt cx="5034611" cy="60270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9238" y="3996980"/>
              <a:ext cx="5034611" cy="602707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F7BCD93-BDDD-41B6-B987-AF4E2DC1915D}"/>
              </a:ext>
            </a:extLst>
          </p:cNvPr>
          <p:cNvSpPr txBox="1"/>
          <p:nvPr/>
        </p:nvSpPr>
        <p:spPr>
          <a:xfrm>
            <a:off x="962585" y="905119"/>
            <a:ext cx="10668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3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03</a:t>
            </a:r>
          </a:p>
          <a:p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357B40-5E5A-4C8D-90B8-6DE52006D5F5}"/>
              </a:ext>
            </a:extLst>
          </p:cNvPr>
          <p:cNvSpPr txBox="1"/>
          <p:nvPr/>
        </p:nvSpPr>
        <p:spPr>
          <a:xfrm>
            <a:off x="2442897" y="864831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역할 분담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108478-5207-4D6C-B0A8-0E61D6F0CA8B}"/>
              </a:ext>
            </a:extLst>
          </p:cNvPr>
          <p:cNvSpPr txBox="1"/>
          <p:nvPr/>
        </p:nvSpPr>
        <p:spPr>
          <a:xfrm>
            <a:off x="3203405" y="5267185"/>
            <a:ext cx="446729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식품 유통기한 관리 </a:t>
            </a:r>
            <a:r>
              <a:rPr lang="en-US" altLang="ko-KR" sz="4400" dirty="0">
                <a:solidFill>
                  <a:schemeClr val="bg1"/>
                </a:solidFill>
              </a:rPr>
              <a:t>/ </a:t>
            </a:r>
            <a:r>
              <a:rPr lang="ko-KR" altLang="en-US" sz="4400" dirty="0">
                <a:solidFill>
                  <a:schemeClr val="bg1"/>
                </a:solidFill>
              </a:rPr>
              <a:t>식품 분석 및 추천</a:t>
            </a:r>
            <a:endParaRPr lang="en-US" altLang="ko-KR" sz="4400" dirty="0">
              <a:solidFill>
                <a:schemeClr val="bg1"/>
              </a:solidFill>
            </a:endParaRPr>
          </a:p>
          <a:p>
            <a:pPr algn="ctr"/>
            <a:endParaRPr lang="en-US" altLang="ko-KR" sz="4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김현지 </a:t>
            </a:r>
            <a:r>
              <a:rPr lang="ko-KR" altLang="en-US" sz="4400" dirty="0" err="1">
                <a:solidFill>
                  <a:schemeClr val="bg1"/>
                </a:solidFill>
              </a:rPr>
              <a:t>최새미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C5FFDF-0693-40F3-9532-216378442939}"/>
              </a:ext>
            </a:extLst>
          </p:cNvPr>
          <p:cNvSpPr txBox="1"/>
          <p:nvPr/>
        </p:nvSpPr>
        <p:spPr>
          <a:xfrm>
            <a:off x="10617302" y="5267185"/>
            <a:ext cx="446729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냉장고 오염 알림 </a:t>
            </a:r>
            <a:r>
              <a:rPr lang="en-US" altLang="ko-KR" sz="4400" dirty="0">
                <a:solidFill>
                  <a:schemeClr val="bg1"/>
                </a:solidFill>
              </a:rPr>
              <a:t>/ IoT</a:t>
            </a:r>
            <a:r>
              <a:rPr lang="ko-KR" altLang="en-US" sz="4400" dirty="0">
                <a:solidFill>
                  <a:schemeClr val="bg1"/>
                </a:solidFill>
              </a:rPr>
              <a:t> 관련 정보 분석</a:t>
            </a:r>
            <a:endParaRPr lang="en-US" altLang="ko-KR" sz="4400" dirty="0">
              <a:solidFill>
                <a:schemeClr val="bg1"/>
              </a:solidFill>
            </a:endParaRPr>
          </a:p>
          <a:p>
            <a:pPr algn="ctr"/>
            <a:endParaRPr lang="en-US" altLang="ko-KR" sz="4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dirty="0" err="1">
                <a:solidFill>
                  <a:schemeClr val="bg1"/>
                </a:solidFill>
              </a:rPr>
              <a:t>김예린</a:t>
            </a:r>
            <a:r>
              <a:rPr lang="ko-KR" altLang="en-US" sz="4400" dirty="0">
                <a:solidFill>
                  <a:schemeClr val="bg1"/>
                </a:solidFill>
              </a:rPr>
              <a:t> 박혜민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B55D53-1CE5-4255-88E7-79B24B046851}"/>
              </a:ext>
            </a:extLst>
          </p:cNvPr>
          <p:cNvSpPr txBox="1"/>
          <p:nvPr/>
        </p:nvSpPr>
        <p:spPr>
          <a:xfrm>
            <a:off x="2494697" y="1647509"/>
            <a:ext cx="2386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Tentative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DF1F4C-39BF-4426-8145-2026E3808566}"/>
              </a:ext>
            </a:extLst>
          </p:cNvPr>
          <p:cNvSpPr txBox="1"/>
          <p:nvPr/>
        </p:nvSpPr>
        <p:spPr>
          <a:xfrm>
            <a:off x="3203405" y="4182935"/>
            <a:ext cx="1677511" cy="57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EEEEEE"/>
                </a:solidFill>
              </a:rPr>
              <a:t>Group 1</a:t>
            </a:r>
            <a:endParaRPr lang="ko-KR" altLang="en-US" sz="3200" dirty="0">
              <a:solidFill>
                <a:srgbClr val="EEEEE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D662BE-70EB-4883-B03F-D9CCDAECECF4}"/>
              </a:ext>
            </a:extLst>
          </p:cNvPr>
          <p:cNvSpPr txBox="1"/>
          <p:nvPr/>
        </p:nvSpPr>
        <p:spPr>
          <a:xfrm>
            <a:off x="10617302" y="4182935"/>
            <a:ext cx="1677511" cy="57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EEEEEE"/>
                </a:solidFill>
              </a:rPr>
              <a:t>Group 2</a:t>
            </a:r>
            <a:endParaRPr lang="ko-KR" altLang="en-US" sz="3200" dirty="0">
              <a:solidFill>
                <a:srgbClr val="EEEEE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4386FE-6DE0-44A1-A2BC-49EA9A7C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2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F7BCD93-BDDD-41B6-B987-AF4E2DC1915D}"/>
              </a:ext>
            </a:extLst>
          </p:cNvPr>
          <p:cNvSpPr txBox="1"/>
          <p:nvPr/>
        </p:nvSpPr>
        <p:spPr>
          <a:xfrm>
            <a:off x="962585" y="905119"/>
            <a:ext cx="10668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3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03</a:t>
            </a:r>
          </a:p>
          <a:p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357B40-5E5A-4C8D-90B8-6DE52006D5F5}"/>
              </a:ext>
            </a:extLst>
          </p:cNvPr>
          <p:cNvSpPr txBox="1"/>
          <p:nvPr/>
        </p:nvSpPr>
        <p:spPr>
          <a:xfrm>
            <a:off x="2554472" y="864966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일정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B55D53-1CE5-4255-88E7-79B24B046851}"/>
              </a:ext>
            </a:extLst>
          </p:cNvPr>
          <p:cNvSpPr txBox="1"/>
          <p:nvPr/>
        </p:nvSpPr>
        <p:spPr>
          <a:xfrm>
            <a:off x="2494697" y="1647509"/>
            <a:ext cx="2386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Plan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EDAC51C-BE11-4A59-AA79-D91A562F092C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5268443" y="7995343"/>
            <a:ext cx="1295400" cy="0"/>
          </a:xfrm>
          <a:prstGeom prst="straightConnector1">
            <a:avLst/>
          </a:prstGeom>
          <a:ln w="69850">
            <a:solidFill>
              <a:srgbClr val="7A8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86AA318-4E58-4B23-AD81-4E0D8C7130B8}"/>
              </a:ext>
            </a:extLst>
          </p:cNvPr>
          <p:cNvGrpSpPr/>
          <p:nvPr/>
        </p:nvGrpSpPr>
        <p:grpSpPr>
          <a:xfrm>
            <a:off x="6548024" y="6769979"/>
            <a:ext cx="3784600" cy="2520000"/>
            <a:chOff x="1237397" y="2923612"/>
            <a:chExt cx="3784600" cy="252000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A4D87D9-DB98-42C2-B304-A50F2B810D89}"/>
                </a:ext>
              </a:extLst>
            </p:cNvPr>
            <p:cNvSpPr/>
            <p:nvPr/>
          </p:nvSpPr>
          <p:spPr>
            <a:xfrm>
              <a:off x="1237397" y="2923612"/>
              <a:ext cx="2514600" cy="2520000"/>
            </a:xfrm>
            <a:prstGeom prst="ellipse">
              <a:avLst/>
            </a:prstGeom>
            <a:noFill/>
            <a:ln w="69850">
              <a:solidFill>
                <a:srgbClr val="7A85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C43C65C-64F1-4466-ADF7-81474EF42454}"/>
                </a:ext>
              </a:extLst>
            </p:cNvPr>
            <p:cNvSpPr/>
            <p:nvPr/>
          </p:nvSpPr>
          <p:spPr>
            <a:xfrm>
              <a:off x="3276600" y="3737617"/>
              <a:ext cx="106680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04D004B4-BFC5-4F90-AD64-5DB5B7472240}"/>
                </a:ext>
              </a:extLst>
            </p:cNvPr>
            <p:cNvCxnSpPr>
              <a:cxnSpLocks/>
            </p:cNvCxnSpPr>
            <p:nvPr/>
          </p:nvCxnSpPr>
          <p:spPr>
            <a:xfrm>
              <a:off x="3726597" y="4183612"/>
              <a:ext cx="1295400" cy="0"/>
            </a:xfrm>
            <a:prstGeom prst="straightConnector1">
              <a:avLst/>
            </a:prstGeom>
            <a:ln w="69850">
              <a:solidFill>
                <a:srgbClr val="7A85C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24A7520-7234-493D-8C05-BE082A8AFAA7}"/>
              </a:ext>
            </a:extLst>
          </p:cNvPr>
          <p:cNvGrpSpPr/>
          <p:nvPr/>
        </p:nvGrpSpPr>
        <p:grpSpPr>
          <a:xfrm>
            <a:off x="10342205" y="6743781"/>
            <a:ext cx="3784600" cy="2520000"/>
            <a:chOff x="1237397" y="2923612"/>
            <a:chExt cx="3784600" cy="252000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BEE719C3-7010-4426-B233-108F5C8C5C5B}"/>
                </a:ext>
              </a:extLst>
            </p:cNvPr>
            <p:cNvSpPr/>
            <p:nvPr/>
          </p:nvSpPr>
          <p:spPr>
            <a:xfrm>
              <a:off x="1237397" y="2923612"/>
              <a:ext cx="2514600" cy="2520000"/>
            </a:xfrm>
            <a:prstGeom prst="ellipse">
              <a:avLst/>
            </a:prstGeom>
            <a:noFill/>
            <a:ln w="69850">
              <a:solidFill>
                <a:srgbClr val="7A85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F281B14-D5A4-4E85-9521-57436DF05008}"/>
                </a:ext>
              </a:extLst>
            </p:cNvPr>
            <p:cNvSpPr/>
            <p:nvPr/>
          </p:nvSpPr>
          <p:spPr>
            <a:xfrm>
              <a:off x="3276600" y="3737617"/>
              <a:ext cx="106680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6479EEB1-BA0C-4964-BE47-32A8D90827DA}"/>
                </a:ext>
              </a:extLst>
            </p:cNvPr>
            <p:cNvCxnSpPr>
              <a:cxnSpLocks/>
            </p:cNvCxnSpPr>
            <p:nvPr/>
          </p:nvCxnSpPr>
          <p:spPr>
            <a:xfrm>
              <a:off x="3726597" y="4183612"/>
              <a:ext cx="1295400" cy="0"/>
            </a:xfrm>
            <a:prstGeom prst="straightConnector1">
              <a:avLst/>
            </a:prstGeom>
            <a:ln w="69850">
              <a:solidFill>
                <a:srgbClr val="7A85C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2FCAA47-1910-4F52-B089-897D4840F838}"/>
              </a:ext>
            </a:extLst>
          </p:cNvPr>
          <p:cNvGrpSpPr/>
          <p:nvPr/>
        </p:nvGrpSpPr>
        <p:grpSpPr>
          <a:xfrm>
            <a:off x="10119960" y="480562"/>
            <a:ext cx="3810000" cy="2520000"/>
            <a:chOff x="1237397" y="2923612"/>
            <a:chExt cx="3810000" cy="2520000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9EF11DC-2F6E-4C3A-B363-F99E455CF3AC}"/>
                </a:ext>
              </a:extLst>
            </p:cNvPr>
            <p:cNvSpPr/>
            <p:nvPr/>
          </p:nvSpPr>
          <p:spPr>
            <a:xfrm>
              <a:off x="1237397" y="2923612"/>
              <a:ext cx="2514600" cy="2520000"/>
            </a:xfrm>
            <a:prstGeom prst="ellipse">
              <a:avLst/>
            </a:prstGeom>
            <a:noFill/>
            <a:ln w="69850">
              <a:solidFill>
                <a:srgbClr val="7A85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384811A1-5366-4706-B8A3-A71F0967436E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>
              <a:off x="3751997" y="4183612"/>
              <a:ext cx="1295400" cy="0"/>
            </a:xfrm>
            <a:prstGeom prst="straightConnector1">
              <a:avLst/>
            </a:prstGeom>
            <a:ln w="69850">
              <a:solidFill>
                <a:srgbClr val="7A85C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37F80A1-ADD5-47FF-B8E5-0D3720588C02}"/>
                </a:ext>
              </a:extLst>
            </p:cNvPr>
            <p:cNvSpPr/>
            <p:nvPr/>
          </p:nvSpPr>
          <p:spPr>
            <a:xfrm>
              <a:off x="3290248" y="3751265"/>
              <a:ext cx="106680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67" name="사각형: 둥근 모서리 966">
            <a:extLst>
              <a:ext uri="{FF2B5EF4-FFF2-40B4-BE49-F238E27FC236}">
                <a16:creationId xmlns:a16="http://schemas.microsoft.com/office/drawing/2014/main" id="{DA6EDFFB-8963-40BA-B6F8-256F4A2921FF}"/>
              </a:ext>
            </a:extLst>
          </p:cNvPr>
          <p:cNvSpPr/>
          <p:nvPr/>
        </p:nvSpPr>
        <p:spPr>
          <a:xfrm>
            <a:off x="14673763" y="1640772"/>
            <a:ext cx="2651652" cy="3100481"/>
          </a:xfrm>
          <a:prstGeom prst="roundRect">
            <a:avLst/>
          </a:prstGeom>
          <a:noFill/>
          <a:ln w="698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9" name="직선 연결선 968">
            <a:extLst>
              <a:ext uri="{FF2B5EF4-FFF2-40B4-BE49-F238E27FC236}">
                <a16:creationId xmlns:a16="http://schemas.microsoft.com/office/drawing/2014/main" id="{6EE7FF40-F973-487D-AC27-EAC1E4E2BC3E}"/>
              </a:ext>
            </a:extLst>
          </p:cNvPr>
          <p:cNvCxnSpPr>
            <a:cxnSpLocks/>
          </p:cNvCxnSpPr>
          <p:nvPr/>
        </p:nvCxnSpPr>
        <p:spPr>
          <a:xfrm>
            <a:off x="14673763" y="2247900"/>
            <a:ext cx="0" cy="1967443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AE22C94-B39D-443E-8467-9E1C0DB9788B}"/>
              </a:ext>
            </a:extLst>
          </p:cNvPr>
          <p:cNvGrpSpPr/>
          <p:nvPr/>
        </p:nvGrpSpPr>
        <p:grpSpPr>
          <a:xfrm>
            <a:off x="13888303" y="387509"/>
            <a:ext cx="3106003" cy="2520000"/>
            <a:chOff x="1237397" y="2923612"/>
            <a:chExt cx="3106003" cy="2520000"/>
          </a:xfrm>
          <a:solidFill>
            <a:schemeClr val="bg1"/>
          </a:solidFill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13DA0F1-AC13-44B7-8E7F-C29721408252}"/>
                </a:ext>
              </a:extLst>
            </p:cNvPr>
            <p:cNvSpPr/>
            <p:nvPr/>
          </p:nvSpPr>
          <p:spPr>
            <a:xfrm>
              <a:off x="1237397" y="2923612"/>
              <a:ext cx="2514600" cy="2520000"/>
            </a:xfrm>
            <a:prstGeom prst="ellipse">
              <a:avLst/>
            </a:prstGeom>
            <a:grpFill/>
            <a:ln w="69850">
              <a:solidFill>
                <a:srgbClr val="7A85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D2960A7-0044-47E1-8582-7C2E4BEF0C9E}"/>
                </a:ext>
              </a:extLst>
            </p:cNvPr>
            <p:cNvSpPr/>
            <p:nvPr/>
          </p:nvSpPr>
          <p:spPr>
            <a:xfrm>
              <a:off x="3276600" y="3737617"/>
              <a:ext cx="1066800" cy="40011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B80789D-C9A7-4182-A179-0A690A2AA5FA}"/>
              </a:ext>
            </a:extLst>
          </p:cNvPr>
          <p:cNvCxnSpPr>
            <a:cxnSpLocks/>
          </p:cNvCxnSpPr>
          <p:nvPr/>
        </p:nvCxnSpPr>
        <p:spPr>
          <a:xfrm flipH="1">
            <a:off x="14998739" y="4741253"/>
            <a:ext cx="1295400" cy="0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3" name="그룹 982">
            <a:extLst>
              <a:ext uri="{FF2B5EF4-FFF2-40B4-BE49-F238E27FC236}">
                <a16:creationId xmlns:a16="http://schemas.microsoft.com/office/drawing/2014/main" id="{8088B7CE-9752-4184-82F3-6730C3FE507E}"/>
              </a:ext>
            </a:extLst>
          </p:cNvPr>
          <p:cNvGrpSpPr/>
          <p:nvPr/>
        </p:nvGrpSpPr>
        <p:grpSpPr>
          <a:xfrm>
            <a:off x="11161030" y="3435368"/>
            <a:ext cx="3837709" cy="2520000"/>
            <a:chOff x="11161030" y="3435368"/>
            <a:chExt cx="3837709" cy="252000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F50BC1C-8B59-478D-9E3E-07EDA4CF9669}"/>
                </a:ext>
              </a:extLst>
            </p:cNvPr>
            <p:cNvGrpSpPr/>
            <p:nvPr/>
          </p:nvGrpSpPr>
          <p:grpSpPr>
            <a:xfrm>
              <a:off x="12421792" y="3435368"/>
              <a:ext cx="2576947" cy="2520000"/>
              <a:chOff x="1175050" y="2923612"/>
              <a:chExt cx="2576947" cy="2520000"/>
            </a:xfrm>
            <a:solidFill>
              <a:schemeClr val="bg1"/>
            </a:solidFill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A635832-EAE8-4939-84AB-44DE8266BB9F}"/>
                  </a:ext>
                </a:extLst>
              </p:cNvPr>
              <p:cNvSpPr/>
              <p:nvPr/>
            </p:nvSpPr>
            <p:spPr>
              <a:xfrm>
                <a:off x="1175050" y="3749472"/>
                <a:ext cx="1066800" cy="40011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D3EE2A2F-6116-4785-BA51-AA952DE3F7C2}"/>
                  </a:ext>
                </a:extLst>
              </p:cNvPr>
              <p:cNvSpPr/>
              <p:nvPr/>
            </p:nvSpPr>
            <p:spPr>
              <a:xfrm>
                <a:off x="1237397" y="2923612"/>
                <a:ext cx="2514600" cy="2520000"/>
              </a:xfrm>
              <a:prstGeom prst="ellipse">
                <a:avLst/>
              </a:prstGeom>
              <a:grpFill/>
              <a:ln w="698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F814ABEF-9118-40D4-9149-5625AF78E5AC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 flipH="1">
              <a:off x="11161030" y="4695368"/>
              <a:ext cx="1323109" cy="0"/>
            </a:xfrm>
            <a:prstGeom prst="straightConnector1">
              <a:avLst/>
            </a:prstGeom>
            <a:ln w="698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C60DE7E5-6783-44E1-ABC6-AF3F162DBF89}"/>
              </a:ext>
            </a:extLst>
          </p:cNvPr>
          <p:cNvGrpSpPr/>
          <p:nvPr/>
        </p:nvGrpSpPr>
        <p:grpSpPr>
          <a:xfrm>
            <a:off x="7295612" y="3435368"/>
            <a:ext cx="3851563" cy="2520000"/>
            <a:chOff x="11161030" y="3435368"/>
            <a:chExt cx="3851563" cy="2520000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984F5D41-286B-4014-BA0F-0A3391475EE2}"/>
                </a:ext>
              </a:extLst>
            </p:cNvPr>
            <p:cNvGrpSpPr/>
            <p:nvPr/>
          </p:nvGrpSpPr>
          <p:grpSpPr>
            <a:xfrm>
              <a:off x="12421792" y="3435368"/>
              <a:ext cx="2590801" cy="2520000"/>
              <a:chOff x="1175050" y="2923612"/>
              <a:chExt cx="2590801" cy="2520000"/>
            </a:xfrm>
            <a:solidFill>
              <a:schemeClr val="bg1"/>
            </a:solidFill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A4619A57-162B-4A9D-9D9B-AF6D78CF9E10}"/>
                  </a:ext>
                </a:extLst>
              </p:cNvPr>
              <p:cNvSpPr/>
              <p:nvPr/>
            </p:nvSpPr>
            <p:spPr>
              <a:xfrm>
                <a:off x="1251251" y="2923612"/>
                <a:ext cx="2514600" cy="2520000"/>
              </a:xfrm>
              <a:prstGeom prst="ellipse">
                <a:avLst/>
              </a:prstGeom>
              <a:grpFill/>
              <a:ln w="698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9390DFBD-1D36-48C0-9ED8-694F23F970DB}"/>
                  </a:ext>
                </a:extLst>
              </p:cNvPr>
              <p:cNvSpPr/>
              <p:nvPr/>
            </p:nvSpPr>
            <p:spPr>
              <a:xfrm>
                <a:off x="1175050" y="3749472"/>
                <a:ext cx="1066800" cy="40011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DC54E7FD-A4CF-463B-89A1-DC92E7A0AB81}"/>
                </a:ext>
              </a:extLst>
            </p:cNvPr>
            <p:cNvCxnSpPr>
              <a:cxnSpLocks/>
              <a:stCxn id="108" idx="2"/>
            </p:cNvCxnSpPr>
            <p:nvPr/>
          </p:nvCxnSpPr>
          <p:spPr>
            <a:xfrm flipH="1">
              <a:off x="11161030" y="4695368"/>
              <a:ext cx="1336963" cy="0"/>
            </a:xfrm>
            <a:prstGeom prst="straightConnector1">
              <a:avLst/>
            </a:prstGeom>
            <a:ln w="698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2FCBD89-D49D-4DCA-95D0-F135D91B8D27}"/>
              </a:ext>
            </a:extLst>
          </p:cNvPr>
          <p:cNvGrpSpPr/>
          <p:nvPr/>
        </p:nvGrpSpPr>
        <p:grpSpPr>
          <a:xfrm>
            <a:off x="3444048" y="3435368"/>
            <a:ext cx="3851563" cy="2520000"/>
            <a:chOff x="11161030" y="3435368"/>
            <a:chExt cx="3851563" cy="2520000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1F760AD7-CB3E-4652-86BA-B8CC8E897B99}"/>
                </a:ext>
              </a:extLst>
            </p:cNvPr>
            <p:cNvGrpSpPr/>
            <p:nvPr/>
          </p:nvGrpSpPr>
          <p:grpSpPr>
            <a:xfrm>
              <a:off x="12421792" y="3435368"/>
              <a:ext cx="2590801" cy="2520000"/>
              <a:chOff x="1175050" y="2923612"/>
              <a:chExt cx="2590801" cy="2520000"/>
            </a:xfrm>
            <a:solidFill>
              <a:schemeClr val="bg1"/>
            </a:solidFill>
          </p:grpSpPr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59D06D98-734D-4962-AC94-1A269467D005}"/>
                  </a:ext>
                </a:extLst>
              </p:cNvPr>
              <p:cNvSpPr/>
              <p:nvPr/>
            </p:nvSpPr>
            <p:spPr>
              <a:xfrm>
                <a:off x="1251251" y="2923612"/>
                <a:ext cx="2514600" cy="2520000"/>
              </a:xfrm>
              <a:prstGeom prst="ellipse">
                <a:avLst/>
              </a:prstGeom>
              <a:grpFill/>
              <a:ln w="698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758F7842-A52A-4887-A60A-4789E3738073}"/>
                  </a:ext>
                </a:extLst>
              </p:cNvPr>
              <p:cNvSpPr/>
              <p:nvPr/>
            </p:nvSpPr>
            <p:spPr>
              <a:xfrm>
                <a:off x="1175050" y="3749472"/>
                <a:ext cx="1066800" cy="40011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0E3558BC-E30D-4EA9-BC81-C213455FDF8A}"/>
                </a:ext>
              </a:extLst>
            </p:cNvPr>
            <p:cNvCxnSpPr>
              <a:cxnSpLocks/>
              <a:stCxn id="114" idx="2"/>
            </p:cNvCxnSpPr>
            <p:nvPr/>
          </p:nvCxnSpPr>
          <p:spPr>
            <a:xfrm flipH="1">
              <a:off x="11161030" y="4695368"/>
              <a:ext cx="1336963" cy="0"/>
            </a:xfrm>
            <a:prstGeom prst="straightConnector1">
              <a:avLst/>
            </a:prstGeom>
            <a:ln w="698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1F4F30B-BF86-4013-8489-F6224F4DE495}"/>
              </a:ext>
            </a:extLst>
          </p:cNvPr>
          <p:cNvSpPr/>
          <p:nvPr/>
        </p:nvSpPr>
        <p:spPr>
          <a:xfrm>
            <a:off x="431399" y="4740947"/>
            <a:ext cx="2857862" cy="3334311"/>
          </a:xfrm>
          <a:prstGeom prst="roundRect">
            <a:avLst/>
          </a:prstGeom>
          <a:noFill/>
          <a:ln w="69850">
            <a:solidFill>
              <a:srgbClr val="7A8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0F61E94-91AA-4C3F-8E50-DBF25234D79A}"/>
              </a:ext>
            </a:extLst>
          </p:cNvPr>
          <p:cNvCxnSpPr>
            <a:cxnSpLocks/>
          </p:cNvCxnSpPr>
          <p:nvPr/>
        </p:nvCxnSpPr>
        <p:spPr>
          <a:xfrm>
            <a:off x="1458443" y="8075258"/>
            <a:ext cx="1295400" cy="0"/>
          </a:xfrm>
          <a:prstGeom prst="straightConnector1">
            <a:avLst/>
          </a:prstGeom>
          <a:ln w="69850">
            <a:solidFill>
              <a:srgbClr val="7A8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EDC87BC2-6CBA-42E9-BBA0-99AD17528038}"/>
              </a:ext>
            </a:extLst>
          </p:cNvPr>
          <p:cNvCxnSpPr>
            <a:cxnSpLocks/>
          </p:cNvCxnSpPr>
          <p:nvPr/>
        </p:nvCxnSpPr>
        <p:spPr>
          <a:xfrm>
            <a:off x="3289261" y="5143500"/>
            <a:ext cx="0" cy="2235319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8C3C80C6-A593-4B3A-8E06-058C54F93DE9}"/>
              </a:ext>
            </a:extLst>
          </p:cNvPr>
          <p:cNvSpPr/>
          <p:nvPr/>
        </p:nvSpPr>
        <p:spPr>
          <a:xfrm>
            <a:off x="2753843" y="6735343"/>
            <a:ext cx="2514600" cy="2520000"/>
          </a:xfrm>
          <a:prstGeom prst="ellipse">
            <a:avLst/>
          </a:prstGeom>
          <a:solidFill>
            <a:schemeClr val="bg1"/>
          </a:solidFill>
          <a:ln w="69850">
            <a:solidFill>
              <a:srgbClr val="7A8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C4D4A-D204-4DB8-9F62-029BDF79C152}"/>
              </a:ext>
            </a:extLst>
          </p:cNvPr>
          <p:cNvGrpSpPr/>
          <p:nvPr/>
        </p:nvGrpSpPr>
        <p:grpSpPr>
          <a:xfrm>
            <a:off x="825538" y="3481253"/>
            <a:ext cx="2590801" cy="2520000"/>
            <a:chOff x="1175050" y="2923612"/>
            <a:chExt cx="2590801" cy="2520000"/>
          </a:xfrm>
          <a:solidFill>
            <a:schemeClr val="bg1"/>
          </a:solidFill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F32DA83-C4FE-4029-B955-9B80DC31F3A4}"/>
                </a:ext>
              </a:extLst>
            </p:cNvPr>
            <p:cNvSpPr/>
            <p:nvPr/>
          </p:nvSpPr>
          <p:spPr>
            <a:xfrm>
              <a:off x="1175050" y="3749472"/>
              <a:ext cx="1066800" cy="40011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DFB706B3-9930-4779-B0A2-6B16AF57D343}"/>
                </a:ext>
              </a:extLst>
            </p:cNvPr>
            <p:cNvSpPr/>
            <p:nvPr/>
          </p:nvSpPr>
          <p:spPr>
            <a:xfrm>
              <a:off x="1251251" y="2923612"/>
              <a:ext cx="2514600" cy="2520000"/>
            </a:xfrm>
            <a:prstGeom prst="ellipse">
              <a:avLst/>
            </a:prstGeom>
            <a:grpFill/>
            <a:ln w="698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8EFE6590-B70A-4EBB-B7F5-923536C8F563}"/>
              </a:ext>
            </a:extLst>
          </p:cNvPr>
          <p:cNvSpPr txBox="1"/>
          <p:nvPr/>
        </p:nvSpPr>
        <p:spPr>
          <a:xfrm>
            <a:off x="10634240" y="556299"/>
            <a:ext cx="148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D4CAC"/>
                </a:solidFill>
              </a:rPr>
              <a:t>4</a:t>
            </a:r>
            <a:r>
              <a:rPr lang="ko-KR" altLang="en-US" sz="2800" dirty="0">
                <a:solidFill>
                  <a:srgbClr val="3D4CAC"/>
                </a:solidFill>
              </a:rPr>
              <a:t>주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D2A76E4-1080-4911-A231-812A6D204057}"/>
              </a:ext>
            </a:extLst>
          </p:cNvPr>
          <p:cNvSpPr txBox="1"/>
          <p:nvPr/>
        </p:nvSpPr>
        <p:spPr>
          <a:xfrm>
            <a:off x="10889579" y="6900968"/>
            <a:ext cx="148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D4CAC"/>
                </a:solidFill>
              </a:rPr>
              <a:t>12</a:t>
            </a:r>
            <a:r>
              <a:rPr lang="ko-KR" altLang="en-US" sz="2800" dirty="0">
                <a:solidFill>
                  <a:srgbClr val="3D4CAC"/>
                </a:solidFill>
              </a:rPr>
              <a:t>주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EDA29D8-215C-4343-BE28-6254CF3CEC29}"/>
              </a:ext>
            </a:extLst>
          </p:cNvPr>
          <p:cNvSpPr txBox="1"/>
          <p:nvPr/>
        </p:nvSpPr>
        <p:spPr>
          <a:xfrm>
            <a:off x="3271466" y="6896283"/>
            <a:ext cx="148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D4CAC"/>
                </a:solidFill>
              </a:rPr>
              <a:t>10</a:t>
            </a:r>
            <a:r>
              <a:rPr lang="ko-KR" altLang="en-US" sz="2800" dirty="0">
                <a:solidFill>
                  <a:srgbClr val="3D4CAC"/>
                </a:solidFill>
              </a:rPr>
              <a:t>주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FDDF80C-0DB1-413D-908E-E8BC683AD194}"/>
              </a:ext>
            </a:extLst>
          </p:cNvPr>
          <p:cNvSpPr txBox="1"/>
          <p:nvPr/>
        </p:nvSpPr>
        <p:spPr>
          <a:xfrm>
            <a:off x="1414035" y="3613408"/>
            <a:ext cx="148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D4CAC"/>
                </a:solidFill>
              </a:rPr>
              <a:t>9</a:t>
            </a:r>
            <a:r>
              <a:rPr lang="ko-KR" altLang="en-US" sz="2800" dirty="0">
                <a:solidFill>
                  <a:srgbClr val="3D4CAC"/>
                </a:solidFill>
              </a:rPr>
              <a:t>주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9353FB0-0E6F-4860-97F8-22F1AD362ABC}"/>
              </a:ext>
            </a:extLst>
          </p:cNvPr>
          <p:cNvSpPr txBox="1"/>
          <p:nvPr/>
        </p:nvSpPr>
        <p:spPr>
          <a:xfrm>
            <a:off x="5298688" y="3613408"/>
            <a:ext cx="148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D4CAC"/>
                </a:solidFill>
              </a:rPr>
              <a:t>8</a:t>
            </a:r>
            <a:r>
              <a:rPr lang="ko-KR" altLang="en-US" sz="2800" dirty="0">
                <a:solidFill>
                  <a:srgbClr val="3D4CAC"/>
                </a:solidFill>
              </a:rPr>
              <a:t>주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3ACD4F5-0590-4EF8-A7C2-BB560BDE227C}"/>
              </a:ext>
            </a:extLst>
          </p:cNvPr>
          <p:cNvSpPr txBox="1"/>
          <p:nvPr/>
        </p:nvSpPr>
        <p:spPr>
          <a:xfrm>
            <a:off x="9196112" y="3613408"/>
            <a:ext cx="148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D4CAC"/>
                </a:solidFill>
              </a:rPr>
              <a:t>7</a:t>
            </a:r>
            <a:r>
              <a:rPr lang="ko-KR" altLang="en-US" sz="2800" dirty="0">
                <a:solidFill>
                  <a:srgbClr val="3D4CAC"/>
                </a:solidFill>
              </a:rPr>
              <a:t>주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033DA0B-3BB5-44D6-B2D8-3B0733A8C1F9}"/>
              </a:ext>
            </a:extLst>
          </p:cNvPr>
          <p:cNvSpPr txBox="1"/>
          <p:nvPr/>
        </p:nvSpPr>
        <p:spPr>
          <a:xfrm>
            <a:off x="12998419" y="3613408"/>
            <a:ext cx="148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D4CAC"/>
                </a:solidFill>
              </a:rPr>
              <a:t>6</a:t>
            </a:r>
            <a:r>
              <a:rPr lang="ko-KR" altLang="en-US" sz="2800" dirty="0">
                <a:solidFill>
                  <a:srgbClr val="3D4CAC"/>
                </a:solidFill>
              </a:rPr>
              <a:t>주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0F5A158-728F-4118-BE75-D8C58176EECA}"/>
              </a:ext>
            </a:extLst>
          </p:cNvPr>
          <p:cNvSpPr txBox="1"/>
          <p:nvPr/>
        </p:nvSpPr>
        <p:spPr>
          <a:xfrm>
            <a:off x="14399793" y="508356"/>
            <a:ext cx="148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D4CAC"/>
                </a:solidFill>
              </a:rPr>
              <a:t>5</a:t>
            </a:r>
            <a:r>
              <a:rPr lang="ko-KR" altLang="en-US" sz="2800" dirty="0">
                <a:solidFill>
                  <a:srgbClr val="3D4CAC"/>
                </a:solidFill>
              </a:rPr>
              <a:t>주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9A1575B-795D-46A9-AA86-ED0AB9B0CBB8}"/>
              </a:ext>
            </a:extLst>
          </p:cNvPr>
          <p:cNvSpPr txBox="1"/>
          <p:nvPr/>
        </p:nvSpPr>
        <p:spPr>
          <a:xfrm>
            <a:off x="7062304" y="6896283"/>
            <a:ext cx="148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D4CAC"/>
                </a:solidFill>
              </a:rPr>
              <a:t>11</a:t>
            </a:r>
            <a:r>
              <a:rPr lang="ko-KR" altLang="en-US" sz="2800" dirty="0">
                <a:solidFill>
                  <a:srgbClr val="3D4CAC"/>
                </a:solidFill>
              </a:rPr>
              <a:t>주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5950E1F-6C30-4649-BA0A-1549AABEC08D}"/>
              </a:ext>
            </a:extLst>
          </p:cNvPr>
          <p:cNvSpPr txBox="1"/>
          <p:nvPr/>
        </p:nvSpPr>
        <p:spPr>
          <a:xfrm>
            <a:off x="8729596" y="4305212"/>
            <a:ext cx="2307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요구사항 표준 정의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1E7FB33-1799-49D4-9DBC-9E121B9F9A2E}"/>
              </a:ext>
            </a:extLst>
          </p:cNvPr>
          <p:cNvSpPr txBox="1"/>
          <p:nvPr/>
        </p:nvSpPr>
        <p:spPr>
          <a:xfrm>
            <a:off x="10244006" y="1357699"/>
            <a:ext cx="2307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2400" dirty="0"/>
              <a:t>주제</a:t>
            </a:r>
            <a:r>
              <a:rPr lang="ko-KR" altLang="en-US" sz="2400"/>
              <a:t> 선정 및 제안서 구상</a:t>
            </a:r>
            <a:endParaRPr lang="ko-Kore-KR" altLang="en-US" sz="24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5D04A8C-B029-49F6-92C4-6D95BD355CC6}"/>
              </a:ext>
            </a:extLst>
          </p:cNvPr>
          <p:cNvSpPr txBox="1"/>
          <p:nvPr/>
        </p:nvSpPr>
        <p:spPr>
          <a:xfrm>
            <a:off x="4846224" y="4311575"/>
            <a:ext cx="2307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요구사항 표준 구체화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9900B61-1A12-4E32-B6E7-D8E0EC6AC410}"/>
              </a:ext>
            </a:extLst>
          </p:cNvPr>
          <p:cNvSpPr txBox="1"/>
          <p:nvPr/>
        </p:nvSpPr>
        <p:spPr>
          <a:xfrm>
            <a:off x="14053461" y="1488403"/>
            <a:ext cx="2307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제안서 작성 및 발표 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8B1B5B6-BAF1-4797-B555-DF007C89EF73}"/>
              </a:ext>
            </a:extLst>
          </p:cNvPr>
          <p:cNvSpPr txBox="1"/>
          <p:nvPr/>
        </p:nvSpPr>
        <p:spPr>
          <a:xfrm>
            <a:off x="10453427" y="7645332"/>
            <a:ext cx="2307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프로젝트 설계 제약 및 복잡도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D3798EF-6A19-4E47-9307-1A9F5E2B6A66}"/>
              </a:ext>
            </a:extLst>
          </p:cNvPr>
          <p:cNvSpPr txBox="1"/>
          <p:nvPr/>
        </p:nvSpPr>
        <p:spPr>
          <a:xfrm>
            <a:off x="6770468" y="7646682"/>
            <a:ext cx="23079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인터페이스 아키텍처 디자인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E0D5A18-1056-453E-B86D-730951E069C6}"/>
              </a:ext>
            </a:extLst>
          </p:cNvPr>
          <p:cNvSpPr/>
          <p:nvPr/>
        </p:nvSpPr>
        <p:spPr>
          <a:xfrm>
            <a:off x="4793046" y="7549348"/>
            <a:ext cx="10668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FC8C2F3-4FAB-4CD4-9C96-B1196F4E434C}"/>
              </a:ext>
            </a:extLst>
          </p:cNvPr>
          <p:cNvSpPr txBox="1"/>
          <p:nvPr/>
        </p:nvSpPr>
        <p:spPr>
          <a:xfrm>
            <a:off x="2900075" y="7645333"/>
            <a:ext cx="23079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시스템 아키텍처 디자인 </a:t>
            </a:r>
          </a:p>
        </p:txBody>
      </p:sp>
      <p:grpSp>
        <p:nvGrpSpPr>
          <p:cNvPr id="160" name="그룹 1006">
            <a:extLst>
              <a:ext uri="{FF2B5EF4-FFF2-40B4-BE49-F238E27FC236}">
                <a16:creationId xmlns:a16="http://schemas.microsoft.com/office/drawing/2014/main" id="{3DFD29E2-D923-44F9-BD71-02941644D065}"/>
              </a:ext>
            </a:extLst>
          </p:cNvPr>
          <p:cNvGrpSpPr/>
          <p:nvPr/>
        </p:nvGrpSpPr>
        <p:grpSpPr>
          <a:xfrm>
            <a:off x="14158264" y="6130315"/>
            <a:ext cx="3468269" cy="3468269"/>
            <a:chOff x="2551582" y="2346290"/>
            <a:chExt cx="3468269" cy="3468269"/>
          </a:xfrm>
        </p:grpSpPr>
        <p:pic>
          <p:nvPicPr>
            <p:cNvPr id="161" name="Object 19">
              <a:extLst>
                <a:ext uri="{FF2B5EF4-FFF2-40B4-BE49-F238E27FC236}">
                  <a16:creationId xmlns:a16="http://schemas.microsoft.com/office/drawing/2014/main" id="{909AA3D7-11E1-4635-8A96-37FBA616B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1582" y="2346290"/>
              <a:ext cx="3468269" cy="3468269"/>
            </a:xfrm>
            <a:prstGeom prst="rect">
              <a:avLst/>
            </a:prstGeom>
          </p:spPr>
        </p:pic>
      </p:grpSp>
      <p:grpSp>
        <p:nvGrpSpPr>
          <p:cNvPr id="162" name="그룹 1007">
            <a:extLst>
              <a:ext uri="{FF2B5EF4-FFF2-40B4-BE49-F238E27FC236}">
                <a16:creationId xmlns:a16="http://schemas.microsoft.com/office/drawing/2014/main" id="{297609BC-67CF-426F-A8E5-D56115B2A8C2}"/>
              </a:ext>
            </a:extLst>
          </p:cNvPr>
          <p:cNvGrpSpPr/>
          <p:nvPr/>
        </p:nvGrpSpPr>
        <p:grpSpPr>
          <a:xfrm>
            <a:off x="14518308" y="6490359"/>
            <a:ext cx="2748181" cy="2748181"/>
            <a:chOff x="2911626" y="2706334"/>
            <a:chExt cx="2748181" cy="2748181"/>
          </a:xfrm>
        </p:grpSpPr>
        <p:pic>
          <p:nvPicPr>
            <p:cNvPr id="163" name="Object 22">
              <a:extLst>
                <a:ext uri="{FF2B5EF4-FFF2-40B4-BE49-F238E27FC236}">
                  <a16:creationId xmlns:a16="http://schemas.microsoft.com/office/drawing/2014/main" id="{A28782C8-6A7F-4E13-86F2-F75AE2AAD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1626" y="2706334"/>
              <a:ext cx="2748181" cy="2748181"/>
            </a:xfrm>
            <a:prstGeom prst="rect">
              <a:avLst/>
            </a:prstGeom>
          </p:spPr>
        </p:pic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2CE9681-8313-49FB-BC77-4FB3F84D2986}"/>
              </a:ext>
            </a:extLst>
          </p:cNvPr>
          <p:cNvSpPr/>
          <p:nvPr/>
        </p:nvSpPr>
        <p:spPr>
          <a:xfrm>
            <a:off x="583972" y="4303618"/>
            <a:ext cx="10668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7AE1A30-4CCC-49B7-A9E2-A377FBA1D5C9}"/>
              </a:ext>
            </a:extLst>
          </p:cNvPr>
          <p:cNvSpPr txBox="1"/>
          <p:nvPr/>
        </p:nvSpPr>
        <p:spPr>
          <a:xfrm>
            <a:off x="14800605" y="7577633"/>
            <a:ext cx="2307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최종적 검토 및 프로젝트 완성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59114D-DF08-4121-848D-AE56C681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11</a:t>
            </a:fld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600E26E-3F9C-4270-8FD8-900B0FEC9EC4}"/>
              </a:ext>
            </a:extLst>
          </p:cNvPr>
          <p:cNvSpPr txBox="1"/>
          <p:nvPr/>
        </p:nvSpPr>
        <p:spPr>
          <a:xfrm>
            <a:off x="990636" y="4342633"/>
            <a:ext cx="23079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프로젝트 구조적 방법 및 파생 요구사항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F51C2F5-9353-4F0F-B246-0DADA02E2E16}"/>
              </a:ext>
            </a:extLst>
          </p:cNvPr>
          <p:cNvSpPr/>
          <p:nvPr/>
        </p:nvSpPr>
        <p:spPr>
          <a:xfrm>
            <a:off x="12159163" y="4259218"/>
            <a:ext cx="10668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FB144B4-0780-4F52-AD5C-EA0CBCA859E6}"/>
              </a:ext>
            </a:extLst>
          </p:cNvPr>
          <p:cNvSpPr txBox="1"/>
          <p:nvPr/>
        </p:nvSpPr>
        <p:spPr>
          <a:xfrm>
            <a:off x="12614383" y="4311575"/>
            <a:ext cx="2307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/>
              <a:t>SRS </a:t>
            </a:r>
            <a:r>
              <a:rPr lang="ko-KR" altLang="en-US" sz="2400" dirty="0"/>
              <a:t>전체적인 내용 구상</a:t>
            </a:r>
          </a:p>
        </p:txBody>
      </p:sp>
    </p:spTree>
    <p:extLst>
      <p:ext uri="{BB962C8B-B14F-4D97-AF65-F5344CB8AC3E}">
        <p14:creationId xmlns:p14="http://schemas.microsoft.com/office/powerpoint/2010/main" val="2243877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311044"/>
            <a:ext cx="18285714" cy="7000484"/>
            <a:chOff x="-19370" y="3285230"/>
            <a:chExt cx="18285714" cy="70004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370" y="3285230"/>
              <a:ext cx="18285714" cy="700048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162EC33-159E-4FA4-9FDA-87BA51F53901}"/>
              </a:ext>
            </a:extLst>
          </p:cNvPr>
          <p:cNvSpPr txBox="1"/>
          <p:nvPr/>
        </p:nvSpPr>
        <p:spPr>
          <a:xfrm>
            <a:off x="1634468" y="7999931"/>
            <a:ext cx="4109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More Convenient</a:t>
            </a:r>
            <a:endParaRPr lang="ko-KR" altLang="en-US" sz="4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A75331-7B5C-4CA8-9A18-6C1732F23E7E}"/>
              </a:ext>
            </a:extLst>
          </p:cNvPr>
          <p:cNvSpPr txBox="1"/>
          <p:nvPr/>
        </p:nvSpPr>
        <p:spPr>
          <a:xfrm>
            <a:off x="7191353" y="7990394"/>
            <a:ext cx="3905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Add Novelty</a:t>
            </a:r>
            <a:endParaRPr lang="ko-KR" alt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61DCF-AA0E-4665-877C-52A87A372436}"/>
              </a:ext>
            </a:extLst>
          </p:cNvPr>
          <p:cNvSpPr txBox="1"/>
          <p:nvPr/>
        </p:nvSpPr>
        <p:spPr>
          <a:xfrm>
            <a:off x="12234204" y="8070207"/>
            <a:ext cx="4810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Improve Cleanliness</a:t>
            </a:r>
            <a:endParaRPr lang="ko-KR" alt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EB4527-DF93-4B00-B09C-9199F933AB35}"/>
              </a:ext>
            </a:extLst>
          </p:cNvPr>
          <p:cNvSpPr txBox="1"/>
          <p:nvPr/>
        </p:nvSpPr>
        <p:spPr>
          <a:xfrm>
            <a:off x="1391588" y="8737695"/>
            <a:ext cx="4334415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/>
              <a:t>유통기한 직접 확인할 필요 없이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자주 사는 식자재 소진은 알림으로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C6293B-36D2-487C-A6DA-3E656529B596}"/>
              </a:ext>
            </a:extLst>
          </p:cNvPr>
          <p:cNvSpPr txBox="1"/>
          <p:nvPr/>
        </p:nvSpPr>
        <p:spPr>
          <a:xfrm>
            <a:off x="7405437" y="8737286"/>
            <a:ext cx="3691208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/>
              <a:t>항상 먹던 식품에 새로움을 더해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991B23-9E4C-4879-A1AE-D0E1CE9A99F8}"/>
              </a:ext>
            </a:extLst>
          </p:cNvPr>
          <p:cNvSpPr txBox="1"/>
          <p:nvPr/>
        </p:nvSpPr>
        <p:spPr>
          <a:xfrm>
            <a:off x="12431457" y="8968119"/>
            <a:ext cx="4334415" cy="503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/>
              <a:t>냉장고 오염 분석을 통해 더 깨끗하게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667AF5D-7DB4-4C9A-8DF5-606CD102F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463" y="4577697"/>
            <a:ext cx="2661072" cy="2661072"/>
          </a:xfrm>
          <a:prstGeom prst="rect">
            <a:avLst/>
          </a:prstGeom>
        </p:spPr>
      </p:pic>
      <p:pic>
        <p:nvPicPr>
          <p:cNvPr id="31" name="Object 12">
            <a:extLst>
              <a:ext uri="{FF2B5EF4-FFF2-40B4-BE49-F238E27FC236}">
                <a16:creationId xmlns:a16="http://schemas.microsoft.com/office/drawing/2014/main" id="{0E671C57-0274-4307-8A0B-73058D42C4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54809" y="4145532"/>
            <a:ext cx="3469050" cy="3469050"/>
          </a:xfrm>
          <a:prstGeom prst="rect">
            <a:avLst/>
          </a:prstGeom>
        </p:spPr>
      </p:pic>
      <p:pic>
        <p:nvPicPr>
          <p:cNvPr id="32" name="Object 12">
            <a:extLst>
              <a:ext uri="{FF2B5EF4-FFF2-40B4-BE49-F238E27FC236}">
                <a16:creationId xmlns:a16="http://schemas.microsoft.com/office/drawing/2014/main" id="{A95C9392-7520-464B-B9C6-8F2B9FB2B10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8332" y="4145532"/>
            <a:ext cx="3469050" cy="3469050"/>
          </a:xfrm>
          <a:prstGeom prst="rect">
            <a:avLst/>
          </a:prstGeom>
        </p:spPr>
      </p:pic>
      <p:pic>
        <p:nvPicPr>
          <p:cNvPr id="30" name="Object 12">
            <a:extLst>
              <a:ext uri="{FF2B5EF4-FFF2-40B4-BE49-F238E27FC236}">
                <a16:creationId xmlns:a16="http://schemas.microsoft.com/office/drawing/2014/main" id="{5C95426A-2AF0-4E16-A93F-B8278D89598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04965" y="4213567"/>
            <a:ext cx="3469050" cy="34690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147F27D-D73D-43EE-BE12-76F96AD6D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458" y="4693860"/>
            <a:ext cx="2297044" cy="229704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E772DF2-ED27-410C-A149-5A4FAE7A4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489" y="4577697"/>
            <a:ext cx="2661072" cy="2661072"/>
          </a:xfrm>
          <a:prstGeom prst="rect">
            <a:avLst/>
          </a:prstGeom>
        </p:spPr>
      </p:pic>
      <p:pic>
        <p:nvPicPr>
          <p:cNvPr id="34" name="그림 33" descr="종이클립, 문구, 으깨기, 옅은이(가) 표시된 사진&#10;&#10;자동 생성된 설명">
            <a:extLst>
              <a:ext uri="{FF2B5EF4-FFF2-40B4-BE49-F238E27FC236}">
                <a16:creationId xmlns:a16="http://schemas.microsoft.com/office/drawing/2014/main" id="{6A866F29-A611-4605-84F3-AD9CC3D43E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4693860"/>
            <a:ext cx="2382342" cy="238234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D13497D-D0DD-478B-9D42-C8DCE5709049}"/>
              </a:ext>
            </a:extLst>
          </p:cNvPr>
          <p:cNvSpPr txBox="1"/>
          <p:nvPr/>
        </p:nvSpPr>
        <p:spPr>
          <a:xfrm>
            <a:off x="962585" y="905119"/>
            <a:ext cx="10668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3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04</a:t>
            </a:r>
          </a:p>
          <a:p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A96F50-3BD0-4F1A-86D2-D16EA176A963}"/>
              </a:ext>
            </a:extLst>
          </p:cNvPr>
          <p:cNvSpPr txBox="1"/>
          <p:nvPr/>
        </p:nvSpPr>
        <p:spPr>
          <a:xfrm>
            <a:off x="2442897" y="864831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기대 효과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F52C61-DD02-49A1-A1CD-F80D722A5D82}"/>
              </a:ext>
            </a:extLst>
          </p:cNvPr>
          <p:cNvSpPr txBox="1"/>
          <p:nvPr/>
        </p:nvSpPr>
        <p:spPr>
          <a:xfrm>
            <a:off x="2494697" y="1647509"/>
            <a:ext cx="2386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Benefit &amp; Effects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3C2B3B-FE5E-45BB-8F0E-E5C1E371C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6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836B770D-958A-4CBF-BC63-278B3A36872E}"/>
              </a:ext>
            </a:extLst>
          </p:cNvPr>
          <p:cNvGrpSpPr/>
          <p:nvPr/>
        </p:nvGrpSpPr>
        <p:grpSpPr>
          <a:xfrm>
            <a:off x="1" y="0"/>
            <a:ext cx="7066666" cy="10285714"/>
            <a:chOff x="780729" y="2963888"/>
            <a:chExt cx="5465135" cy="6559922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5B8EFD9A-6C58-48D5-94A2-E60AF949E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729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678" y="1286"/>
            <a:ext cx="11219048" cy="10285714"/>
            <a:chOff x="7066667" y="0"/>
            <a:chExt cx="1121904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6667" y="0"/>
              <a:ext cx="11219048" cy="10285714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4066288-C03C-4D1B-9AB9-2768A69D7B4B}"/>
              </a:ext>
            </a:extLst>
          </p:cNvPr>
          <p:cNvSpPr txBox="1"/>
          <p:nvPr/>
        </p:nvSpPr>
        <p:spPr>
          <a:xfrm rot="5400000">
            <a:off x="-2953504" y="4051468"/>
            <a:ext cx="7364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7A85C6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PROPOSAL - SMART  REFRIGERATOR</a:t>
            </a:r>
          </a:p>
          <a:p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6" name="Picture 6" descr="image preview">
            <a:extLst>
              <a:ext uri="{FF2B5EF4-FFF2-40B4-BE49-F238E27FC236}">
                <a16:creationId xmlns:a16="http://schemas.microsoft.com/office/drawing/2014/main" id="{68252A61-EA2E-447F-BB1E-065F4303E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/>
        </p:blipFill>
        <p:spPr bwMode="auto">
          <a:xfrm>
            <a:off x="8736495" y="-802308"/>
            <a:ext cx="9525000" cy="956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25695F-D985-44D3-A792-0ACF44980282}"/>
              </a:ext>
            </a:extLst>
          </p:cNvPr>
          <p:cNvGrpSpPr/>
          <p:nvPr/>
        </p:nvGrpSpPr>
        <p:grpSpPr>
          <a:xfrm>
            <a:off x="2607258" y="601248"/>
            <a:ext cx="5951632" cy="3685225"/>
            <a:chOff x="10344484" y="467675"/>
            <a:chExt cx="5951632" cy="36852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635F7-6773-40A9-8B97-9975593B47A0}"/>
                </a:ext>
              </a:extLst>
            </p:cNvPr>
            <p:cNvSpPr txBox="1"/>
            <p:nvPr/>
          </p:nvSpPr>
          <p:spPr>
            <a:xfrm>
              <a:off x="10344485" y="467675"/>
              <a:ext cx="5951631" cy="1493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200" b="1" dirty="0">
                  <a:solidFill>
                    <a:schemeClr val="bg1"/>
                  </a:solidFill>
                </a:rPr>
                <a:t>SW ENGINEERING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3200" b="1" dirty="0">
                  <a:solidFill>
                    <a:schemeClr val="bg1"/>
                  </a:solidFill>
                </a:rPr>
                <a:t>TEAM2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20A9EBE-4181-4EF7-B5D0-2B4FE1F993E8}"/>
                </a:ext>
              </a:extLst>
            </p:cNvPr>
            <p:cNvCxnSpPr>
              <a:cxnSpLocks/>
            </p:cNvCxnSpPr>
            <p:nvPr/>
          </p:nvCxnSpPr>
          <p:spPr>
            <a:xfrm>
              <a:off x="10344484" y="1208005"/>
              <a:ext cx="3904916" cy="0"/>
            </a:xfrm>
            <a:prstGeom prst="line">
              <a:avLst/>
            </a:prstGeom>
            <a:ln w="25400">
              <a:solidFill>
                <a:srgbClr val="BAB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C19B44-44BA-4CC4-A688-AC037E3D9BA8}"/>
                </a:ext>
              </a:extLst>
            </p:cNvPr>
            <p:cNvSpPr txBox="1"/>
            <p:nvPr/>
          </p:nvSpPr>
          <p:spPr>
            <a:xfrm>
              <a:off x="11474696" y="1322423"/>
              <a:ext cx="3691208" cy="2607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dirty="0" err="1">
                  <a:solidFill>
                    <a:schemeClr val="bg1"/>
                  </a:solidFill>
                </a:rPr>
                <a:t>김예린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b="1" dirty="0">
                  <a:solidFill>
                    <a:schemeClr val="bg1"/>
                  </a:solidFill>
                </a:rPr>
                <a:t>김현지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b="1" dirty="0">
                  <a:solidFill>
                    <a:schemeClr val="bg1"/>
                  </a:solidFill>
                </a:rPr>
                <a:t>박혜민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b="1" dirty="0" err="1">
                  <a:solidFill>
                    <a:schemeClr val="bg1"/>
                  </a:solidFill>
                </a:rPr>
                <a:t>최새미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005928A-34FE-49AC-A30B-6BDE30091A94}"/>
                </a:ext>
              </a:extLst>
            </p:cNvPr>
            <p:cNvCxnSpPr>
              <a:cxnSpLocks/>
            </p:cNvCxnSpPr>
            <p:nvPr/>
          </p:nvCxnSpPr>
          <p:spPr>
            <a:xfrm>
              <a:off x="10344484" y="4152900"/>
              <a:ext cx="3904916" cy="0"/>
            </a:xfrm>
            <a:prstGeom prst="line">
              <a:avLst/>
            </a:prstGeom>
            <a:ln w="25400">
              <a:solidFill>
                <a:srgbClr val="BAB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96047" y="7108141"/>
            <a:ext cx="9684602" cy="335107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8BE774-62EF-47EC-B0E4-ECB973D47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5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F60EBCF-8A1F-44C0-9A14-9BB8B8F33155}"/>
              </a:ext>
            </a:extLst>
          </p:cNvPr>
          <p:cNvGrpSpPr/>
          <p:nvPr/>
        </p:nvGrpSpPr>
        <p:grpSpPr>
          <a:xfrm>
            <a:off x="3346297" y="5328713"/>
            <a:ext cx="5056033" cy="6187563"/>
            <a:chOff x="3346297" y="5328713"/>
            <a:chExt cx="5056033" cy="6187563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3346297" y="5328713"/>
              <a:ext cx="5056033" cy="5056033"/>
              <a:chOff x="3346297" y="5328713"/>
              <a:chExt cx="5056033" cy="5056033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3680000">
                <a:off x="3346297" y="5328713"/>
                <a:ext cx="5056033" cy="5056033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4244220" y="7533079"/>
              <a:ext cx="3983197" cy="3983197"/>
              <a:chOff x="4244220" y="7533079"/>
              <a:chExt cx="3983197" cy="398319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740000">
                <a:off x="4244220" y="7533079"/>
                <a:ext cx="3983197" cy="398319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7066667" y="-380952"/>
            <a:ext cx="11638095" cy="11047619"/>
            <a:chOff x="7066667" y="-380952"/>
            <a:chExt cx="11638095" cy="110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-380952"/>
              <a:ext cx="11638095" cy="1104761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10BF35-FC8E-489D-998D-E1E6F2E9A052}"/>
              </a:ext>
            </a:extLst>
          </p:cNvPr>
          <p:cNvGrpSpPr/>
          <p:nvPr/>
        </p:nvGrpSpPr>
        <p:grpSpPr>
          <a:xfrm>
            <a:off x="9138085" y="1565333"/>
            <a:ext cx="7495258" cy="2044188"/>
            <a:chOff x="8992886" y="2167866"/>
            <a:chExt cx="7495258" cy="20441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2886" y="2167866"/>
              <a:ext cx="4477096" cy="199961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142857" y="4132774"/>
              <a:ext cx="7345287" cy="79280"/>
              <a:chOff x="9142857" y="4132774"/>
              <a:chExt cx="7345287" cy="7928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42857" y="4132774"/>
                <a:ext cx="7345287" cy="79280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1D16867-8901-4A6A-8C1A-782F04AE4241}"/>
              </a:ext>
            </a:extLst>
          </p:cNvPr>
          <p:cNvSpPr txBox="1"/>
          <p:nvPr/>
        </p:nvSpPr>
        <p:spPr>
          <a:xfrm rot="5400000">
            <a:off x="-2953504" y="4051468"/>
            <a:ext cx="7364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7A85C6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PROPOSAL - SMART  REFRIGERATOR</a:t>
            </a:r>
          </a:p>
          <a:p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EDD5B-F118-446C-8405-506F398F885E}"/>
              </a:ext>
            </a:extLst>
          </p:cNvPr>
          <p:cNvSpPr txBox="1"/>
          <p:nvPr/>
        </p:nvSpPr>
        <p:spPr>
          <a:xfrm>
            <a:off x="9288056" y="3609521"/>
            <a:ext cx="5951631" cy="518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</a:rPr>
              <a:t>01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소개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동기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개요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</a:rPr>
              <a:t>02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구현 계획 </a:t>
            </a:r>
            <a:endParaRPr lang="en-US" altLang="ko-KR" sz="3200" b="1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3200" b="1" dirty="0"/>
              <a:t>식품 유통기한 관리</a:t>
            </a:r>
            <a:endParaRPr lang="en-US" altLang="ko-KR" sz="3200" b="1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3200" b="1" dirty="0"/>
              <a:t>식품 분석 및 추천</a:t>
            </a:r>
            <a:endParaRPr lang="en-US" altLang="ko-KR" sz="3200" b="1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3200" b="1" dirty="0"/>
              <a:t>냉장고 오염 알림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</a:rPr>
              <a:t>03</a:t>
            </a:r>
            <a:r>
              <a:rPr lang="en-US" altLang="ko-KR" sz="3200" b="1" dirty="0"/>
              <a:t>  </a:t>
            </a:r>
            <a:r>
              <a:rPr lang="ko-KR" altLang="en-US" sz="3200" b="1" dirty="0"/>
              <a:t>일정 및 역할 분담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</a:rPr>
              <a:t>04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기대 효과</a:t>
            </a:r>
            <a:endParaRPr lang="en-US" altLang="ko-KR" sz="3200" b="1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E8B7B07-2821-4C2F-B04A-8D534215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5CA964BB-39EA-4460-A1F0-CB48DF5756A1}"/>
              </a:ext>
            </a:extLst>
          </p:cNvPr>
          <p:cNvGrpSpPr/>
          <p:nvPr/>
        </p:nvGrpSpPr>
        <p:grpSpPr>
          <a:xfrm>
            <a:off x="2286" y="4214995"/>
            <a:ext cx="18285714" cy="6083930"/>
            <a:chOff x="0" y="4217623"/>
            <a:chExt cx="18285714" cy="6083930"/>
          </a:xfrm>
        </p:grpSpPr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id="{166EC2F9-429F-47CC-BC60-458E2E87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217623"/>
              <a:ext cx="18285714" cy="6083930"/>
            </a:xfrm>
            <a:prstGeom prst="rect">
              <a:avLst/>
            </a:prstGeom>
          </p:spPr>
        </p:pic>
      </p:grpSp>
      <p:grpSp>
        <p:nvGrpSpPr>
          <p:cNvPr id="19" name="그룹 1005">
            <a:extLst>
              <a:ext uri="{FF2B5EF4-FFF2-40B4-BE49-F238E27FC236}">
                <a16:creationId xmlns:a16="http://schemas.microsoft.com/office/drawing/2014/main" id="{03321296-0258-4550-8AA3-DE8B9EF87A2D}"/>
              </a:ext>
            </a:extLst>
          </p:cNvPr>
          <p:cNvGrpSpPr/>
          <p:nvPr/>
        </p:nvGrpSpPr>
        <p:grpSpPr>
          <a:xfrm>
            <a:off x="8792252" y="6059080"/>
            <a:ext cx="9016788" cy="3955498"/>
            <a:chOff x="8792252" y="6059080"/>
            <a:chExt cx="9016788" cy="3955498"/>
          </a:xfrm>
        </p:grpSpPr>
        <p:pic>
          <p:nvPicPr>
            <p:cNvPr id="20" name="Object 18">
              <a:extLst>
                <a:ext uri="{FF2B5EF4-FFF2-40B4-BE49-F238E27FC236}">
                  <a16:creationId xmlns:a16="http://schemas.microsoft.com/office/drawing/2014/main" id="{4BB71E11-2510-44CD-8D4A-D2D197B92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2252" y="6059080"/>
              <a:ext cx="9016788" cy="39554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14A89F-0F55-48FE-81CE-5EE0CD5DAEA2}"/>
              </a:ext>
            </a:extLst>
          </p:cNvPr>
          <p:cNvSpPr txBox="1"/>
          <p:nvPr/>
        </p:nvSpPr>
        <p:spPr>
          <a:xfrm>
            <a:off x="2442897" y="864831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6212F-8CA4-4C4E-AA09-7532EE18D60C}"/>
              </a:ext>
            </a:extLst>
          </p:cNvPr>
          <p:cNvSpPr txBox="1"/>
          <p:nvPr/>
        </p:nvSpPr>
        <p:spPr>
          <a:xfrm>
            <a:off x="2494697" y="1647509"/>
            <a:ext cx="2386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동기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개요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86A46D-8125-4AF6-92EE-2A2E619C0813}"/>
              </a:ext>
            </a:extLst>
          </p:cNvPr>
          <p:cNvSpPr txBox="1"/>
          <p:nvPr/>
        </p:nvSpPr>
        <p:spPr>
          <a:xfrm>
            <a:off x="962585" y="905119"/>
            <a:ext cx="10668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3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01</a:t>
            </a:r>
          </a:p>
          <a:p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EBA0CA-A174-8444-ACF8-2B22B3D0C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85" y="4503621"/>
            <a:ext cx="7352982" cy="16473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A5909E-7AD5-7744-A841-928506ADEC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4" r="1437" b="7534"/>
          <a:stretch/>
        </p:blipFill>
        <p:spPr>
          <a:xfrm>
            <a:off x="962585" y="8128862"/>
            <a:ext cx="7350707" cy="16729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6DD95C-42A0-A445-A5C4-D3439306ED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722" y="6432981"/>
            <a:ext cx="7352982" cy="141361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772E712-3DC4-724B-BC7A-311B329F6491}"/>
              </a:ext>
            </a:extLst>
          </p:cNvPr>
          <p:cNvSpPr txBox="1"/>
          <p:nvPr/>
        </p:nvSpPr>
        <p:spPr>
          <a:xfrm>
            <a:off x="9195805" y="7229305"/>
            <a:ext cx="8692054" cy="222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/>
              <a:t>기존 시장에 나와있는 스마트 냉장고 보완</a:t>
            </a:r>
            <a:endParaRPr lang="en-US" altLang="ko-KR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/>
              <a:t>실생활에서 필요함을 느꼈던 기능 추가</a:t>
            </a:r>
            <a:endParaRPr lang="en-US" altLang="ko-KR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/>
              <a:t>냉장고 본연의 기능 강화 및 편리함 상승</a:t>
            </a:r>
            <a:endParaRPr lang="en-US" altLang="ko-KR" sz="3200" dirty="0"/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98C76C7C-888D-E64A-8D8F-9AC441FF3F84}"/>
              </a:ext>
            </a:extLst>
          </p:cNvPr>
          <p:cNvSpPr/>
          <p:nvPr/>
        </p:nvSpPr>
        <p:spPr>
          <a:xfrm>
            <a:off x="12717846" y="5855832"/>
            <a:ext cx="1371600" cy="1401128"/>
          </a:xfrm>
          <a:prstGeom prst="downArrow">
            <a:avLst/>
          </a:prstGeom>
          <a:solidFill>
            <a:srgbClr val="334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목</a:t>
            </a:r>
            <a:endParaRPr kumimoji="1" lang="en-US" altLang="ko-Kore-KR" dirty="0"/>
          </a:p>
          <a:p>
            <a:pPr algn="ctr"/>
            <a:r>
              <a:rPr kumimoji="1" lang="ko-Kore-KR" altLang="en-US" dirty="0"/>
              <a:t>표</a:t>
            </a:r>
          </a:p>
        </p:txBody>
      </p:sp>
      <p:pic>
        <p:nvPicPr>
          <p:cNvPr id="18" name="Object 15">
            <a:extLst>
              <a:ext uri="{FF2B5EF4-FFF2-40B4-BE49-F238E27FC236}">
                <a16:creationId xmlns:a16="http://schemas.microsoft.com/office/drawing/2014/main" id="{99EE9734-9045-43A3-8742-76EFDAFCCF2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92252" y="1943672"/>
            <a:ext cx="9016788" cy="379833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4E1F413-EC75-844F-9895-C6B240D58DB6}"/>
              </a:ext>
            </a:extLst>
          </p:cNvPr>
          <p:cNvSpPr txBox="1"/>
          <p:nvPr/>
        </p:nvSpPr>
        <p:spPr>
          <a:xfrm>
            <a:off x="8724806" y="2469474"/>
            <a:ext cx="91516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/>
              <a:t>‘</a:t>
            </a:r>
            <a:r>
              <a:rPr lang="ko-KR" altLang="en-US" sz="4400" dirty="0"/>
              <a:t>스마트 가전</a:t>
            </a:r>
            <a:r>
              <a:rPr lang="en-US" altLang="ko-KR" sz="4400" dirty="0"/>
              <a:t>’</a:t>
            </a:r>
            <a:r>
              <a:rPr lang="ko-KR" altLang="en-US" sz="4400" dirty="0"/>
              <a:t>의 높은 인기</a:t>
            </a:r>
            <a:endParaRPr lang="en-US" altLang="ko-KR" sz="4400" dirty="0"/>
          </a:p>
          <a:p>
            <a:pPr algn="ctr"/>
            <a:r>
              <a:rPr lang="en-US" altLang="ko-KR" sz="4400" dirty="0"/>
              <a:t>&amp;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pPr algn="ctr"/>
            <a:r>
              <a:rPr lang="ko-KR" altLang="en-US" sz="4400" dirty="0"/>
              <a:t>신혼 부부 </a:t>
            </a:r>
            <a:r>
              <a:rPr lang="ko-KR" altLang="en-US" sz="4400" dirty="0" err="1"/>
              <a:t>신혼집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pPr algn="ctr"/>
            <a:r>
              <a:rPr lang="ko-KR" altLang="en-US" sz="4400" dirty="0"/>
              <a:t>가전제품 선호 </a:t>
            </a:r>
            <a:r>
              <a:rPr lang="en-US" altLang="ko-KR" sz="4400" dirty="0"/>
              <a:t>1</a:t>
            </a:r>
            <a:r>
              <a:rPr lang="ko-KR" altLang="en-US" sz="4400" dirty="0"/>
              <a:t>순위 </a:t>
            </a:r>
            <a:r>
              <a:rPr lang="en-US" altLang="ko-KR" sz="4400" dirty="0"/>
              <a:t>‘</a:t>
            </a:r>
            <a:r>
              <a:rPr lang="ko-KR" altLang="en-US" sz="4400" dirty="0"/>
              <a:t>냉장고</a:t>
            </a:r>
            <a:r>
              <a:rPr lang="en-US" altLang="ko-KR" sz="4400" dirty="0"/>
              <a:t>’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C5525-97F3-4594-9161-F946574D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16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0729" y="2963888"/>
            <a:ext cx="5465135" cy="6559922"/>
            <a:chOff x="780729" y="2963888"/>
            <a:chExt cx="5465135" cy="6559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729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30103" y="2963888"/>
            <a:ext cx="5465135" cy="6559922"/>
            <a:chOff x="12030103" y="2963888"/>
            <a:chExt cx="5465135" cy="65599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30103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34575" y="2963888"/>
            <a:ext cx="5465135" cy="6559922"/>
            <a:chOff x="6434575" y="2963888"/>
            <a:chExt cx="5465135" cy="65599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4575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30894" y="5706835"/>
            <a:ext cx="1074028" cy="1074028"/>
            <a:chOff x="5830894" y="5706835"/>
            <a:chExt cx="1074028" cy="107402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830894" y="5706835"/>
              <a:ext cx="1074028" cy="1074028"/>
              <a:chOff x="5830894" y="5706835"/>
              <a:chExt cx="1074028" cy="107402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830894" y="5706835"/>
                <a:ext cx="1074028" cy="107402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5215" y="5767670"/>
              <a:ext cx="1043317" cy="12698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26982" y="5706835"/>
            <a:ext cx="1074028" cy="1074028"/>
            <a:chOff x="11426982" y="5706835"/>
            <a:chExt cx="1074028" cy="107402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426982" y="5706835"/>
              <a:ext cx="1074028" cy="1074028"/>
              <a:chOff x="11426982" y="5706835"/>
              <a:chExt cx="1074028" cy="107402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6982" y="5706835"/>
                <a:ext cx="1074028" cy="1074028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1302" y="5767670"/>
              <a:ext cx="1043317" cy="1269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14A89F-0F55-48FE-81CE-5EE0CD5DAEA2}"/>
              </a:ext>
            </a:extLst>
          </p:cNvPr>
          <p:cNvSpPr txBox="1"/>
          <p:nvPr/>
        </p:nvSpPr>
        <p:spPr>
          <a:xfrm>
            <a:off x="2442897" y="864831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식품 유통기한 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6212F-8CA4-4C4E-AA09-7532EE18D60C}"/>
              </a:ext>
            </a:extLst>
          </p:cNvPr>
          <p:cNvSpPr txBox="1"/>
          <p:nvPr/>
        </p:nvSpPr>
        <p:spPr>
          <a:xfrm>
            <a:off x="2494697" y="1647509"/>
            <a:ext cx="2386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Goal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07A3FF-1C51-40CC-AF52-E746943945EF}"/>
              </a:ext>
            </a:extLst>
          </p:cNvPr>
          <p:cNvSpPr txBox="1"/>
          <p:nvPr/>
        </p:nvSpPr>
        <p:spPr>
          <a:xfrm>
            <a:off x="1544111" y="4278917"/>
            <a:ext cx="40980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가공식품</a:t>
            </a:r>
            <a:endParaRPr lang="en-US" altLang="ko-KR" sz="4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유통기한 입력 </a:t>
            </a:r>
            <a:endParaRPr lang="en-US" altLang="ko-KR" sz="4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및 관리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09466F-807A-40DA-A52C-8CEF28DAE463}"/>
              </a:ext>
            </a:extLst>
          </p:cNvPr>
          <p:cNvSpPr txBox="1"/>
          <p:nvPr/>
        </p:nvSpPr>
        <p:spPr>
          <a:xfrm>
            <a:off x="7154293" y="4167112"/>
            <a:ext cx="40980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신선식품</a:t>
            </a:r>
            <a:endParaRPr lang="en-US" altLang="ko-KR" sz="4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보관기한 측정 </a:t>
            </a:r>
            <a:endParaRPr lang="en-US" altLang="ko-KR" sz="4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및 관리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4359AAA-EC5C-40C1-A4DD-374333D6E032}"/>
              </a:ext>
            </a:extLst>
          </p:cNvPr>
          <p:cNvGrpSpPr/>
          <p:nvPr/>
        </p:nvGrpSpPr>
        <p:grpSpPr>
          <a:xfrm>
            <a:off x="6715946" y="5778167"/>
            <a:ext cx="4946617" cy="3988310"/>
            <a:chOff x="6715946" y="5778167"/>
            <a:chExt cx="4946617" cy="3988310"/>
          </a:xfrm>
        </p:grpSpPr>
        <p:pic>
          <p:nvPicPr>
            <p:cNvPr id="3082" name="Picture 10" descr="image preview">
              <a:extLst>
                <a:ext uri="{FF2B5EF4-FFF2-40B4-BE49-F238E27FC236}">
                  <a16:creationId xmlns:a16="http://schemas.microsoft.com/office/drawing/2014/main" id="{0882A24E-F454-4BFA-9C12-BD0E6DBB49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5329" y="5778167"/>
              <a:ext cx="3048000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mage preview">
              <a:extLst>
                <a:ext uri="{FF2B5EF4-FFF2-40B4-BE49-F238E27FC236}">
                  <a16:creationId xmlns:a16="http://schemas.microsoft.com/office/drawing/2014/main" id="{4770751E-AC9C-428E-8584-D10AAB521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614563" y="6337273"/>
              <a:ext cx="3048000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image preview">
              <a:extLst>
                <a:ext uri="{FF2B5EF4-FFF2-40B4-BE49-F238E27FC236}">
                  <a16:creationId xmlns:a16="http://schemas.microsoft.com/office/drawing/2014/main" id="{5D2B8CFB-2C68-4317-9152-2445A270A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946" y="6718477"/>
              <a:ext cx="3048000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CE67585-863F-4FC0-9B25-D762EB691AC9}"/>
              </a:ext>
            </a:extLst>
          </p:cNvPr>
          <p:cNvSpPr txBox="1"/>
          <p:nvPr/>
        </p:nvSpPr>
        <p:spPr>
          <a:xfrm>
            <a:off x="12811946" y="5613998"/>
            <a:ext cx="40980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보관중인 식품 리스트 확인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86A46D-8125-4AF6-92EE-2A2E619C0813}"/>
              </a:ext>
            </a:extLst>
          </p:cNvPr>
          <p:cNvSpPr txBox="1"/>
          <p:nvPr/>
        </p:nvSpPr>
        <p:spPr>
          <a:xfrm>
            <a:off x="962585" y="905119"/>
            <a:ext cx="10668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3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02</a:t>
            </a:r>
          </a:p>
          <a:p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1" name="그룹 1002">
            <a:extLst>
              <a:ext uri="{FF2B5EF4-FFF2-40B4-BE49-F238E27FC236}">
                <a16:creationId xmlns:a16="http://schemas.microsoft.com/office/drawing/2014/main" id="{6BC6961A-8C69-4F27-A8DE-0D3EF03F9C77}"/>
              </a:ext>
            </a:extLst>
          </p:cNvPr>
          <p:cNvGrpSpPr/>
          <p:nvPr/>
        </p:nvGrpSpPr>
        <p:grpSpPr>
          <a:xfrm>
            <a:off x="12906544" y="4250750"/>
            <a:ext cx="3983197" cy="3983197"/>
            <a:chOff x="4244220" y="7533079"/>
            <a:chExt cx="3983197" cy="3983197"/>
          </a:xfrm>
        </p:grpSpPr>
        <p:pic>
          <p:nvPicPr>
            <p:cNvPr id="62" name="Object 5">
              <a:extLst>
                <a:ext uri="{FF2B5EF4-FFF2-40B4-BE49-F238E27FC236}">
                  <a16:creationId xmlns:a16="http://schemas.microsoft.com/office/drawing/2014/main" id="{1C836A9C-93E6-436D-81DE-3358F3C5A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pic>
        <p:nvPicPr>
          <p:cNvPr id="3084" name="Picture 12" descr="image preview">
            <a:extLst>
              <a:ext uri="{FF2B5EF4-FFF2-40B4-BE49-F238E27FC236}">
                <a16:creationId xmlns:a16="http://schemas.microsoft.com/office/drawing/2014/main" id="{FAD077E6-F673-4B34-920A-77F7B3FD9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57" y="6494108"/>
            <a:ext cx="2887773" cy="288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27145FC-1B26-4606-B82E-17CC123B0C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667531" y="7494362"/>
            <a:ext cx="1976908" cy="1839568"/>
          </a:xfrm>
          <a:prstGeom prst="rect">
            <a:avLst/>
          </a:prstGeom>
        </p:spPr>
      </p:pic>
      <p:pic>
        <p:nvPicPr>
          <p:cNvPr id="3088" name="Picture 16" descr="image preview">
            <a:extLst>
              <a:ext uri="{FF2B5EF4-FFF2-40B4-BE49-F238E27FC236}">
                <a16:creationId xmlns:a16="http://schemas.microsoft.com/office/drawing/2014/main" id="{619022EE-1729-452E-A27B-AF06121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47" y="6576666"/>
            <a:ext cx="1659038" cy="16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preview">
            <a:extLst>
              <a:ext uri="{FF2B5EF4-FFF2-40B4-BE49-F238E27FC236}">
                <a16:creationId xmlns:a16="http://schemas.microsoft.com/office/drawing/2014/main" id="{4AB5146B-386C-4B6B-B45F-8E7372A42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932" y="6608805"/>
            <a:ext cx="2123659" cy="212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 preview">
            <a:extLst>
              <a:ext uri="{FF2B5EF4-FFF2-40B4-BE49-F238E27FC236}">
                <a16:creationId xmlns:a16="http://schemas.microsoft.com/office/drawing/2014/main" id="{C679E50A-517D-4E87-B2DA-6BD40598E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05" y="6318039"/>
            <a:ext cx="3205771" cy="320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4B5983-B589-4C52-9260-D1D709B1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44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14A89F-0F55-48FE-81CE-5EE0CD5DAEA2}"/>
              </a:ext>
            </a:extLst>
          </p:cNvPr>
          <p:cNvSpPr txBox="1"/>
          <p:nvPr/>
        </p:nvSpPr>
        <p:spPr>
          <a:xfrm>
            <a:off x="2442897" y="864831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식품 유통기한 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6212F-8CA4-4C4E-AA09-7532EE18D60C}"/>
              </a:ext>
            </a:extLst>
          </p:cNvPr>
          <p:cNvSpPr txBox="1"/>
          <p:nvPr/>
        </p:nvSpPr>
        <p:spPr>
          <a:xfrm>
            <a:off x="2494697" y="1647509"/>
            <a:ext cx="2386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Procedure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86A46D-8125-4AF6-92EE-2A2E619C0813}"/>
              </a:ext>
            </a:extLst>
          </p:cNvPr>
          <p:cNvSpPr txBox="1"/>
          <p:nvPr/>
        </p:nvSpPr>
        <p:spPr>
          <a:xfrm>
            <a:off x="962585" y="905119"/>
            <a:ext cx="10668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3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02</a:t>
            </a:r>
          </a:p>
          <a:p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그룹 1002">
            <a:extLst>
              <a:ext uri="{FF2B5EF4-FFF2-40B4-BE49-F238E27FC236}">
                <a16:creationId xmlns:a16="http://schemas.microsoft.com/office/drawing/2014/main" id="{680F2E1B-7F05-46BA-9157-C62A42F68708}"/>
              </a:ext>
            </a:extLst>
          </p:cNvPr>
          <p:cNvGrpSpPr/>
          <p:nvPr/>
        </p:nvGrpSpPr>
        <p:grpSpPr>
          <a:xfrm>
            <a:off x="2286" y="4214995"/>
            <a:ext cx="18285714" cy="6083930"/>
            <a:chOff x="0" y="4217623"/>
            <a:chExt cx="18285714" cy="6083930"/>
          </a:xfrm>
        </p:grpSpPr>
        <p:pic>
          <p:nvPicPr>
            <p:cNvPr id="37" name="Object 8">
              <a:extLst>
                <a:ext uri="{FF2B5EF4-FFF2-40B4-BE49-F238E27FC236}">
                  <a16:creationId xmlns:a16="http://schemas.microsoft.com/office/drawing/2014/main" id="{EF60FF42-B838-4C91-A7D3-2B464BCC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217623"/>
              <a:ext cx="18285714" cy="6083930"/>
            </a:xfrm>
            <a:prstGeom prst="rect">
              <a:avLst/>
            </a:prstGeom>
          </p:spPr>
        </p:pic>
      </p:grpSp>
      <p:grpSp>
        <p:nvGrpSpPr>
          <p:cNvPr id="39" name="그룹 1004">
            <a:extLst>
              <a:ext uri="{FF2B5EF4-FFF2-40B4-BE49-F238E27FC236}">
                <a16:creationId xmlns:a16="http://schemas.microsoft.com/office/drawing/2014/main" id="{1704B44C-62EC-4F9D-ABEB-C0A3D1DF248A}"/>
              </a:ext>
            </a:extLst>
          </p:cNvPr>
          <p:cNvGrpSpPr/>
          <p:nvPr/>
        </p:nvGrpSpPr>
        <p:grpSpPr>
          <a:xfrm>
            <a:off x="8792252" y="1943672"/>
            <a:ext cx="9016788" cy="3798336"/>
            <a:chOff x="8792252" y="1943672"/>
            <a:chExt cx="9016788" cy="3798336"/>
          </a:xfrm>
        </p:grpSpPr>
        <p:pic>
          <p:nvPicPr>
            <p:cNvPr id="40" name="Object 15">
              <a:extLst>
                <a:ext uri="{FF2B5EF4-FFF2-40B4-BE49-F238E27FC236}">
                  <a16:creationId xmlns:a16="http://schemas.microsoft.com/office/drawing/2014/main" id="{993BDEEE-7A97-408A-B2F2-07AB44DE1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2252" y="1943672"/>
              <a:ext cx="9016788" cy="3798336"/>
            </a:xfrm>
            <a:prstGeom prst="rect">
              <a:avLst/>
            </a:prstGeom>
          </p:spPr>
        </p:pic>
      </p:grpSp>
      <p:grpSp>
        <p:nvGrpSpPr>
          <p:cNvPr id="41" name="그룹 1005">
            <a:extLst>
              <a:ext uri="{FF2B5EF4-FFF2-40B4-BE49-F238E27FC236}">
                <a16:creationId xmlns:a16="http://schemas.microsoft.com/office/drawing/2014/main" id="{1DEBF2C7-86AE-4855-9625-0406A13FFE84}"/>
              </a:ext>
            </a:extLst>
          </p:cNvPr>
          <p:cNvGrpSpPr/>
          <p:nvPr/>
        </p:nvGrpSpPr>
        <p:grpSpPr>
          <a:xfrm>
            <a:off x="8792252" y="6059080"/>
            <a:ext cx="9016788" cy="3955498"/>
            <a:chOff x="8792252" y="6059080"/>
            <a:chExt cx="9016788" cy="3955498"/>
          </a:xfrm>
        </p:grpSpPr>
        <p:pic>
          <p:nvPicPr>
            <p:cNvPr id="42" name="Object 18">
              <a:extLst>
                <a:ext uri="{FF2B5EF4-FFF2-40B4-BE49-F238E27FC236}">
                  <a16:creationId xmlns:a16="http://schemas.microsoft.com/office/drawing/2014/main" id="{AA59B07F-AD08-4631-B010-F03CAE6C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2252" y="6059080"/>
              <a:ext cx="9016788" cy="3955498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F41E44B-4196-4088-913F-F3C2D98F254F}"/>
              </a:ext>
            </a:extLst>
          </p:cNvPr>
          <p:cNvSpPr txBox="1"/>
          <p:nvPr/>
        </p:nvSpPr>
        <p:spPr>
          <a:xfrm>
            <a:off x="8922892" y="2192039"/>
            <a:ext cx="88861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457200"/>
            <a:r>
              <a:rPr lang="en-US" altLang="ko-KR" sz="3200" dirty="0"/>
              <a:t>1. </a:t>
            </a:r>
            <a:r>
              <a:rPr lang="ko-KR" altLang="en-US" sz="3200" dirty="0"/>
              <a:t>냉장고에 부착된 카메라 혹은 휴대폰 앱을 통해 </a:t>
            </a:r>
            <a:r>
              <a:rPr lang="ko-KR" altLang="en-US" sz="3200" b="1" dirty="0"/>
              <a:t>유통기한</a:t>
            </a:r>
            <a:r>
              <a:rPr lang="ko-KR" altLang="en-US" sz="3200" dirty="0"/>
              <a:t> 인식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EEE50B-89FB-4A98-88DA-1DBD068B93B0}"/>
              </a:ext>
            </a:extLst>
          </p:cNvPr>
          <p:cNvSpPr txBox="1"/>
          <p:nvPr/>
        </p:nvSpPr>
        <p:spPr>
          <a:xfrm>
            <a:off x="8925178" y="6151765"/>
            <a:ext cx="88838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457200"/>
            <a:r>
              <a:rPr lang="en-US" altLang="ko-KR" sz="3200" dirty="0"/>
              <a:t>2. </a:t>
            </a:r>
            <a:r>
              <a:rPr lang="ko-KR" altLang="en-US" sz="3200" dirty="0"/>
              <a:t>해당 식품을 냉장고에 넣으면 식품과 유통기한이 </a:t>
            </a:r>
            <a:r>
              <a:rPr lang="ko-KR" altLang="en-US" sz="3200" b="1" dirty="0"/>
              <a:t>식품</a:t>
            </a:r>
            <a:r>
              <a:rPr lang="ko-KR" altLang="en-US" sz="3200" dirty="0"/>
              <a:t> </a:t>
            </a:r>
            <a:r>
              <a:rPr lang="ko-KR" altLang="en-US" sz="3200" b="1" dirty="0"/>
              <a:t>리스트</a:t>
            </a:r>
            <a:r>
              <a:rPr lang="ko-KR" altLang="en-US" sz="3200" dirty="0"/>
              <a:t>에 자동 등록 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50973BF-9CBD-4E20-A589-4C2194169667}"/>
              </a:ext>
            </a:extLst>
          </p:cNvPr>
          <p:cNvGrpSpPr/>
          <p:nvPr/>
        </p:nvGrpSpPr>
        <p:grpSpPr>
          <a:xfrm>
            <a:off x="9753600" y="3629970"/>
            <a:ext cx="3066174" cy="1641825"/>
            <a:chOff x="507960" y="2406547"/>
            <a:chExt cx="3564965" cy="1908910"/>
          </a:xfrm>
        </p:grpSpPr>
        <p:pic>
          <p:nvPicPr>
            <p:cNvPr id="46" name="그림 45" descr="하얀색, 파일, 잭이(가) 표시된 사진&#10;&#10;자동 생성된 설명">
              <a:extLst>
                <a:ext uri="{FF2B5EF4-FFF2-40B4-BE49-F238E27FC236}">
                  <a16:creationId xmlns:a16="http://schemas.microsoft.com/office/drawing/2014/main" id="{C5A985C6-DD4D-46FB-BEB3-BD37790BB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 flipH="1">
              <a:off x="507960" y="2406547"/>
              <a:ext cx="1908910" cy="1908910"/>
            </a:xfrm>
            <a:prstGeom prst="rect">
              <a:avLst/>
            </a:prstGeom>
          </p:spPr>
        </p:pic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504C025D-4FA2-464C-A198-958657E0C8AA}"/>
                </a:ext>
              </a:extLst>
            </p:cNvPr>
            <p:cNvSpPr/>
            <p:nvPr/>
          </p:nvSpPr>
          <p:spPr>
            <a:xfrm rot="16200000">
              <a:off x="1597728" y="2475154"/>
              <a:ext cx="1202814" cy="156388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AB58CD6-348B-4449-AC0E-49D425F0021B}"/>
                </a:ext>
              </a:extLst>
            </p:cNvPr>
            <p:cNvCxnSpPr/>
            <p:nvPr/>
          </p:nvCxnSpPr>
          <p:spPr>
            <a:xfrm flipV="1">
              <a:off x="1619202" y="2655747"/>
              <a:ext cx="1361873" cy="56420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04467AAC-15DA-4CF3-9024-211D6D8237F1}"/>
                </a:ext>
              </a:extLst>
            </p:cNvPr>
            <p:cNvCxnSpPr>
              <a:cxnSpLocks/>
            </p:cNvCxnSpPr>
            <p:nvPr/>
          </p:nvCxnSpPr>
          <p:spPr>
            <a:xfrm>
              <a:off x="1619202" y="3310719"/>
              <a:ext cx="1361873" cy="56420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CBD21801-0B77-4372-A599-A79B5DA42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 rot="21048521">
              <a:off x="1491521" y="3175841"/>
              <a:ext cx="214744" cy="165084"/>
            </a:xfrm>
            <a:prstGeom prst="rect">
              <a:avLst/>
            </a:prstGeom>
          </p:spPr>
        </p:pic>
        <p:pic>
          <p:nvPicPr>
            <p:cNvPr id="52" name="그림 51" descr="텍스트이(가) 표시된 사진&#10;&#10;자동 생성된 설명">
              <a:extLst>
                <a:ext uri="{FF2B5EF4-FFF2-40B4-BE49-F238E27FC236}">
                  <a16:creationId xmlns:a16="http://schemas.microsoft.com/office/drawing/2014/main" id="{B4646655-ACF1-483F-9271-2518F6816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2510090" y="2548806"/>
              <a:ext cx="1562835" cy="1562835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CB01C48-77B3-450E-B945-510B3BFBF349}"/>
              </a:ext>
            </a:extLst>
          </p:cNvPr>
          <p:cNvGrpSpPr/>
          <p:nvPr/>
        </p:nvGrpSpPr>
        <p:grpSpPr>
          <a:xfrm>
            <a:off x="14313734" y="3240904"/>
            <a:ext cx="2136116" cy="2073768"/>
            <a:chOff x="7571490" y="1773149"/>
            <a:chExt cx="2483610" cy="2411120"/>
          </a:xfrm>
        </p:grpSpPr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9BDBE061-BDB3-43CA-AB09-DA8904C0FF53}"/>
                </a:ext>
              </a:extLst>
            </p:cNvPr>
            <p:cNvSpPr/>
            <p:nvPr/>
          </p:nvSpPr>
          <p:spPr>
            <a:xfrm rot="2841554">
              <a:off x="8464070" y="1813344"/>
              <a:ext cx="1202814" cy="156388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5D32830-61D8-4D95-A44C-767A57D5339F}"/>
                </a:ext>
              </a:extLst>
            </p:cNvPr>
            <p:cNvGrpSpPr/>
            <p:nvPr/>
          </p:nvGrpSpPr>
          <p:grpSpPr>
            <a:xfrm rot="8150500">
              <a:off x="8315122" y="2015349"/>
              <a:ext cx="1361873" cy="1219176"/>
              <a:chOff x="3031787" y="2876145"/>
              <a:chExt cx="1361873" cy="1219176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78C03A65-8A16-4798-9118-01406A7AA369}"/>
                  </a:ext>
                </a:extLst>
              </p:cNvPr>
              <p:cNvCxnSpPr/>
              <p:nvPr/>
            </p:nvCxnSpPr>
            <p:spPr>
              <a:xfrm flipV="1">
                <a:off x="3031787" y="2876145"/>
                <a:ext cx="1361873" cy="564204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88137275-4E3C-4C44-A7F5-499A1EBFFE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1787" y="3531117"/>
                <a:ext cx="1361873" cy="564204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그림 55" descr="텍스트, 모니터, 화면, 전자기기이(가) 표시된 사진&#10;&#10;자동 생성된 설명">
              <a:extLst>
                <a:ext uri="{FF2B5EF4-FFF2-40B4-BE49-F238E27FC236}">
                  <a16:creationId xmlns:a16="http://schemas.microsoft.com/office/drawing/2014/main" id="{32F1EB23-548D-4D07-AD77-BE9154F62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19711963">
              <a:off x="9371195" y="1773149"/>
              <a:ext cx="683905" cy="1100195"/>
            </a:xfrm>
            <a:prstGeom prst="rect">
              <a:avLst/>
            </a:prstGeom>
          </p:spPr>
        </p:pic>
        <p:pic>
          <p:nvPicPr>
            <p:cNvPr id="58" name="그림 57" descr="텍스트이(가) 표시된 사진&#10;&#10;자동 생성된 설명">
              <a:extLst>
                <a:ext uri="{FF2B5EF4-FFF2-40B4-BE49-F238E27FC236}">
                  <a16:creationId xmlns:a16="http://schemas.microsoft.com/office/drawing/2014/main" id="{BE96E0B1-AA8A-471C-84F7-EBD758F2A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7571490" y="2621434"/>
              <a:ext cx="1562835" cy="1562835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1DD34A4-C996-46EC-814C-DAED751780C8}"/>
              </a:ext>
            </a:extLst>
          </p:cNvPr>
          <p:cNvSpPr txBox="1"/>
          <p:nvPr/>
        </p:nvSpPr>
        <p:spPr>
          <a:xfrm>
            <a:off x="13196631" y="4123297"/>
            <a:ext cx="986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or</a:t>
            </a:r>
            <a:endParaRPr lang="ko-KR" altLang="en-US" sz="2000" dirty="0"/>
          </a:p>
        </p:txBody>
      </p:sp>
      <p:sp>
        <p:nvSpPr>
          <p:cNvPr id="92" name="화살표: 오른쪽 91">
            <a:extLst>
              <a:ext uri="{FF2B5EF4-FFF2-40B4-BE49-F238E27FC236}">
                <a16:creationId xmlns:a16="http://schemas.microsoft.com/office/drawing/2014/main" id="{75777F84-B92C-4082-8B59-B4EAC4B9DFDB}"/>
              </a:ext>
            </a:extLst>
          </p:cNvPr>
          <p:cNvSpPr/>
          <p:nvPr/>
        </p:nvSpPr>
        <p:spPr>
          <a:xfrm flipV="1">
            <a:off x="13306333" y="7912012"/>
            <a:ext cx="532565" cy="432182"/>
          </a:xfrm>
          <a:prstGeom prst="rightArrow">
            <a:avLst>
              <a:gd name="adj1" fmla="val 51737"/>
              <a:gd name="adj2" fmla="val 50000"/>
            </a:avLst>
          </a:prstGeom>
          <a:solidFill>
            <a:srgbClr val="7A85C6"/>
          </a:solidFill>
          <a:ln>
            <a:solidFill>
              <a:srgbClr val="7A8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E0954C2D-149E-4177-BA0F-1B27E56676CA}"/>
              </a:ext>
            </a:extLst>
          </p:cNvPr>
          <p:cNvGrpSpPr/>
          <p:nvPr/>
        </p:nvGrpSpPr>
        <p:grpSpPr>
          <a:xfrm>
            <a:off x="886271" y="3060834"/>
            <a:ext cx="5885486" cy="7226166"/>
            <a:chOff x="8116204" y="1126744"/>
            <a:chExt cx="4109412" cy="5731256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6934C04-F73C-4E32-9688-28A5B5580BF1}"/>
                </a:ext>
              </a:extLst>
            </p:cNvPr>
            <p:cNvSpPr/>
            <p:nvPr/>
          </p:nvSpPr>
          <p:spPr>
            <a:xfrm>
              <a:off x="9387643" y="2049062"/>
              <a:ext cx="2274735" cy="34807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94CC3292-6B14-4CAA-A74D-93AF2DBE8C40}"/>
                </a:ext>
              </a:extLst>
            </p:cNvPr>
            <p:cNvSpPr/>
            <p:nvPr/>
          </p:nvSpPr>
          <p:spPr>
            <a:xfrm>
              <a:off x="9464078" y="2105598"/>
              <a:ext cx="2106818" cy="571863"/>
            </a:xfrm>
            <a:prstGeom prst="roundRect">
              <a:avLst>
                <a:gd name="adj" fmla="val 657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0EF42F4E-916B-4375-BD5B-3537B55F45C8}"/>
                </a:ext>
              </a:extLst>
            </p:cNvPr>
            <p:cNvSpPr/>
            <p:nvPr/>
          </p:nvSpPr>
          <p:spPr>
            <a:xfrm>
              <a:off x="9388225" y="5380183"/>
              <a:ext cx="2274735" cy="301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" name="그래픽 96" descr="주택 단색으로 채워진">
              <a:extLst>
                <a:ext uri="{FF2B5EF4-FFF2-40B4-BE49-F238E27FC236}">
                  <a16:creationId xmlns:a16="http://schemas.microsoft.com/office/drawing/2014/main" id="{B5031B10-35CA-4CD7-A8E5-97B5B098F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429811" y="5379756"/>
              <a:ext cx="211228" cy="211228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2C97C1B-8FC5-4120-97F3-60B9B099F6C8}"/>
                </a:ext>
              </a:extLst>
            </p:cNvPr>
            <p:cNvSpPr txBox="1"/>
            <p:nvPr/>
          </p:nvSpPr>
          <p:spPr>
            <a:xfrm>
              <a:off x="10416892" y="5563200"/>
              <a:ext cx="309433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홈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2BB2E3F-F6FE-4E0F-8E89-07995DEDDC30}"/>
                </a:ext>
              </a:extLst>
            </p:cNvPr>
            <p:cNvSpPr txBox="1"/>
            <p:nvPr/>
          </p:nvSpPr>
          <p:spPr>
            <a:xfrm>
              <a:off x="11154315" y="5563782"/>
              <a:ext cx="42312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rgbClr val="1F4E79"/>
                  </a:solidFill>
                </a:rPr>
                <a:t>리스트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8913A0BF-A3FA-4A07-B6E6-50AEAD6AF80F}"/>
                </a:ext>
              </a:extLst>
            </p:cNvPr>
            <p:cNvSpPr/>
            <p:nvPr/>
          </p:nvSpPr>
          <p:spPr>
            <a:xfrm>
              <a:off x="9392441" y="1799140"/>
              <a:ext cx="2274735" cy="24949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0042013-D6CD-47C0-B3A0-EAFE9F2A17BD}"/>
                </a:ext>
              </a:extLst>
            </p:cNvPr>
            <p:cNvSpPr txBox="1"/>
            <p:nvPr/>
          </p:nvSpPr>
          <p:spPr>
            <a:xfrm>
              <a:off x="9425670" y="1817890"/>
              <a:ext cx="10748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식품 리스트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6D13F14-4EE2-442A-9582-7B1A9D282718}"/>
                </a:ext>
              </a:extLst>
            </p:cNvPr>
            <p:cNvSpPr txBox="1"/>
            <p:nvPr/>
          </p:nvSpPr>
          <p:spPr>
            <a:xfrm>
              <a:off x="10952263" y="2224499"/>
              <a:ext cx="571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rgbClr val="1F4E79"/>
                  </a:solidFill>
                </a:rPr>
                <a:t>D-10</a:t>
              </a:r>
              <a:endParaRPr lang="ko-KR" altLang="en-US" sz="1200" b="1" dirty="0">
                <a:solidFill>
                  <a:srgbClr val="1F4E79"/>
                </a:solidFill>
              </a:endParaRPr>
            </a:p>
          </p:txBody>
        </p:sp>
        <p:pic>
          <p:nvPicPr>
            <p:cNvPr id="103" name="그래픽 102" descr="문서 단색으로 채워진">
              <a:extLst>
                <a:ext uri="{FF2B5EF4-FFF2-40B4-BE49-F238E27FC236}">
                  <a16:creationId xmlns:a16="http://schemas.microsoft.com/office/drawing/2014/main" id="{9AF367AA-D375-423E-A9C0-DC8208B6A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50545" y="5398601"/>
              <a:ext cx="179398" cy="179398"/>
            </a:xfrm>
            <a:prstGeom prst="rect">
              <a:avLst/>
            </a:prstGeom>
          </p:spPr>
        </p:pic>
        <p:pic>
          <p:nvPicPr>
            <p:cNvPr id="104" name="그림 103" descr="텍스트이(가) 표시된 사진&#10;&#10;자동 생성된 설명">
              <a:extLst>
                <a:ext uri="{FF2B5EF4-FFF2-40B4-BE49-F238E27FC236}">
                  <a16:creationId xmlns:a16="http://schemas.microsoft.com/office/drawing/2014/main" id="{CB308C0D-C4FC-4AEC-9520-B40582902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9466311" y="2120427"/>
              <a:ext cx="529270" cy="529270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9E3DFD6-DB2C-466B-B793-01F70C87C80D}"/>
                </a:ext>
              </a:extLst>
            </p:cNvPr>
            <p:cNvSpPr txBox="1"/>
            <p:nvPr/>
          </p:nvSpPr>
          <p:spPr>
            <a:xfrm>
              <a:off x="9994540" y="2119709"/>
              <a:ext cx="1077498" cy="541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식품명 </a:t>
              </a:r>
              <a:r>
                <a:rPr lang="en-US" altLang="ko-KR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</a:t>
              </a:r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서울우유</a:t>
              </a: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900"/>
                </a:lnSpc>
              </a:pPr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유통기한 </a:t>
              </a:r>
              <a:r>
                <a:rPr lang="en-US" altLang="ko-KR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22.06.13</a:t>
              </a:r>
            </a:p>
            <a:p>
              <a:pPr>
                <a:lnSpc>
                  <a:spcPts val="900"/>
                </a:lnSpc>
              </a:pPr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보관기간 </a:t>
              </a:r>
              <a:r>
                <a:rPr lang="en-US" altLang="ko-KR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2</a:t>
              </a:r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일</a:t>
              </a: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900"/>
                </a:lnSpc>
              </a:pPr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수량 </a:t>
              </a:r>
              <a:r>
                <a:rPr lang="en-US" altLang="ko-KR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</a:t>
              </a:r>
              <a:endPara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5014EF9A-E3FA-444B-B15C-FC1C9DE6ADB1}"/>
                </a:ext>
              </a:extLst>
            </p:cNvPr>
            <p:cNvSpPr/>
            <p:nvPr/>
          </p:nvSpPr>
          <p:spPr>
            <a:xfrm>
              <a:off x="9464078" y="2720610"/>
              <a:ext cx="2106818" cy="571863"/>
            </a:xfrm>
            <a:prstGeom prst="roundRect">
              <a:avLst>
                <a:gd name="adj" fmla="val 657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F752A6-56CB-408F-8F7D-58C874A48DC7}"/>
                </a:ext>
              </a:extLst>
            </p:cNvPr>
            <p:cNvSpPr txBox="1"/>
            <p:nvPr/>
          </p:nvSpPr>
          <p:spPr>
            <a:xfrm>
              <a:off x="10952263" y="2839511"/>
              <a:ext cx="571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rgbClr val="1F4E79"/>
                  </a:solidFill>
                </a:rPr>
                <a:t>D-33</a:t>
              </a:r>
              <a:endParaRPr lang="ko-KR" altLang="en-US" sz="1200" b="1" dirty="0">
                <a:solidFill>
                  <a:srgbClr val="1F4E79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D930929-7117-494B-8CF0-D31E7E6E6F2B}"/>
                </a:ext>
              </a:extLst>
            </p:cNvPr>
            <p:cNvSpPr txBox="1"/>
            <p:nvPr/>
          </p:nvSpPr>
          <p:spPr>
            <a:xfrm>
              <a:off x="9994540" y="2734721"/>
              <a:ext cx="1077498" cy="541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식품명 </a:t>
              </a:r>
              <a:r>
                <a:rPr lang="en-US" altLang="ko-KR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</a:t>
              </a:r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계란</a:t>
              </a: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900"/>
                </a:lnSpc>
              </a:pPr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유통기한 </a:t>
              </a:r>
              <a:r>
                <a:rPr lang="en-US" altLang="ko-KR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-</a:t>
              </a:r>
            </a:p>
            <a:p>
              <a:pPr>
                <a:lnSpc>
                  <a:spcPts val="900"/>
                </a:lnSpc>
              </a:pPr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보관기간 </a:t>
              </a:r>
              <a:r>
                <a:rPr lang="en-US" altLang="ko-KR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7</a:t>
              </a:r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일</a:t>
              </a: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900"/>
                </a:lnSpc>
              </a:pPr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수량 </a:t>
              </a:r>
              <a:r>
                <a:rPr lang="en-US" altLang="ko-KR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6</a:t>
              </a:r>
              <a:endPara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404C4A94-670B-4F3D-9D32-564556E79F37}"/>
                </a:ext>
              </a:extLst>
            </p:cNvPr>
            <p:cNvSpPr/>
            <p:nvPr/>
          </p:nvSpPr>
          <p:spPr>
            <a:xfrm>
              <a:off x="9464078" y="3332674"/>
              <a:ext cx="2106818" cy="571863"/>
            </a:xfrm>
            <a:prstGeom prst="roundRect">
              <a:avLst>
                <a:gd name="adj" fmla="val 657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2AEDB5B-459C-4237-B794-55B59D4563A4}"/>
                </a:ext>
              </a:extLst>
            </p:cNvPr>
            <p:cNvSpPr txBox="1"/>
            <p:nvPr/>
          </p:nvSpPr>
          <p:spPr>
            <a:xfrm>
              <a:off x="10952263" y="3451575"/>
              <a:ext cx="571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rgbClr val="1F4E79"/>
                  </a:solidFill>
                </a:rPr>
                <a:t>D-14</a:t>
              </a:r>
              <a:endParaRPr lang="ko-KR" altLang="en-US" sz="1200" b="1" dirty="0">
                <a:solidFill>
                  <a:srgbClr val="1F4E79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46DAE89-14D3-4DC8-B88B-A513BD56DC67}"/>
                </a:ext>
              </a:extLst>
            </p:cNvPr>
            <p:cNvSpPr txBox="1"/>
            <p:nvPr/>
          </p:nvSpPr>
          <p:spPr>
            <a:xfrm>
              <a:off x="9994540" y="3346785"/>
              <a:ext cx="1077498" cy="541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식품명 </a:t>
              </a:r>
              <a:r>
                <a:rPr lang="en-US" altLang="ko-KR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</a:t>
              </a:r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파프리카</a:t>
              </a: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900"/>
                </a:lnSpc>
              </a:pPr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유통기한 </a:t>
              </a:r>
              <a:r>
                <a:rPr lang="en-US" altLang="ko-KR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-</a:t>
              </a:r>
            </a:p>
            <a:p>
              <a:pPr>
                <a:lnSpc>
                  <a:spcPts val="900"/>
                </a:lnSpc>
              </a:pPr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보관기간 </a:t>
              </a:r>
              <a:r>
                <a:rPr lang="en-US" altLang="ko-KR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7</a:t>
              </a:r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일</a:t>
              </a: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900"/>
                </a:lnSpc>
              </a:pPr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수량 </a:t>
              </a:r>
              <a:r>
                <a:rPr lang="en-US" altLang="ko-KR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1</a:t>
              </a:r>
              <a:endPara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12" name="그림 111" descr="실내, 우묵한그릇, 계란, 포함하는이(가) 표시된 사진&#10;&#10;자동 생성된 설명">
              <a:extLst>
                <a:ext uri="{FF2B5EF4-FFF2-40B4-BE49-F238E27FC236}">
                  <a16:creationId xmlns:a16="http://schemas.microsoft.com/office/drawing/2014/main" id="{41E33FBE-6F4D-434D-A517-06E77D104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529650" y="2910013"/>
              <a:ext cx="402592" cy="238410"/>
            </a:xfrm>
            <a:prstGeom prst="rect">
              <a:avLst/>
            </a:prstGeom>
          </p:spPr>
        </p:pic>
        <p:pic>
          <p:nvPicPr>
            <p:cNvPr id="113" name="그림 112" descr="야채이(가) 표시된 사진&#10;&#10;자동 생성된 설명">
              <a:extLst>
                <a:ext uri="{FF2B5EF4-FFF2-40B4-BE49-F238E27FC236}">
                  <a16:creationId xmlns:a16="http://schemas.microsoft.com/office/drawing/2014/main" id="{01CC1048-EFE7-4AA1-9002-7712C5039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rcRect r="76540"/>
            <a:stretch/>
          </p:blipFill>
          <p:spPr>
            <a:xfrm>
              <a:off x="9586719" y="3438539"/>
              <a:ext cx="281691" cy="320192"/>
            </a:xfrm>
            <a:prstGeom prst="rect">
              <a:avLst/>
            </a:prstGeom>
          </p:spPr>
        </p:pic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707D4675-0625-495F-B114-7E42DF0868D5}"/>
                </a:ext>
              </a:extLst>
            </p:cNvPr>
            <p:cNvSpPr/>
            <p:nvPr/>
          </p:nvSpPr>
          <p:spPr>
            <a:xfrm>
              <a:off x="10321047" y="2530682"/>
              <a:ext cx="437527" cy="673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C42F3E2-A489-457C-B9E7-944B59FF2B69}"/>
                </a:ext>
              </a:extLst>
            </p:cNvPr>
            <p:cNvSpPr/>
            <p:nvPr/>
          </p:nvSpPr>
          <p:spPr>
            <a:xfrm>
              <a:off x="10331229" y="2542876"/>
              <a:ext cx="39509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6" name="그림 115" descr="텍스트, 쥐고있는, 손, 사람이(가) 표시된 사진&#10;&#10;자동 생성된 설명">
              <a:extLst>
                <a:ext uri="{FF2B5EF4-FFF2-40B4-BE49-F238E27FC236}">
                  <a16:creationId xmlns:a16="http://schemas.microsoft.com/office/drawing/2014/main" id="{C00ED7CC-1BC4-4F1A-A2C1-63A0CF02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4"/>
                </a:ext>
              </a:extLst>
            </a:blip>
            <a:stretch>
              <a:fillRect/>
            </a:stretch>
          </p:blipFill>
          <p:spPr>
            <a:xfrm>
              <a:off x="8116204" y="1126744"/>
              <a:ext cx="4109412" cy="5731256"/>
            </a:xfrm>
            <a:prstGeom prst="rect">
              <a:avLst/>
            </a:prstGeom>
          </p:spPr>
        </p:pic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487BC370-7ACF-4A5F-9F90-7AFE4C3E310D}"/>
              </a:ext>
            </a:extLst>
          </p:cNvPr>
          <p:cNvGrpSpPr/>
          <p:nvPr/>
        </p:nvGrpSpPr>
        <p:grpSpPr>
          <a:xfrm>
            <a:off x="10213813" y="7302622"/>
            <a:ext cx="2162425" cy="1584678"/>
            <a:chOff x="2110932" y="4413164"/>
            <a:chExt cx="2162425" cy="1584678"/>
          </a:xfrm>
        </p:grpSpPr>
        <p:pic>
          <p:nvPicPr>
            <p:cNvPr id="118" name="Picture 2" descr="정식품웹진] 냉장고 대청소 방법">
              <a:extLst>
                <a:ext uri="{FF2B5EF4-FFF2-40B4-BE49-F238E27FC236}">
                  <a16:creationId xmlns:a16="http://schemas.microsoft.com/office/drawing/2014/main" id="{84A66589-C2B4-4CA5-B289-39BC3DB9B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0932" y="4413164"/>
              <a:ext cx="2162425" cy="1584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그림 118" descr="야채이(가) 표시된 사진&#10;&#10;자동 생성된 설명">
              <a:extLst>
                <a:ext uri="{FF2B5EF4-FFF2-40B4-BE49-F238E27FC236}">
                  <a16:creationId xmlns:a16="http://schemas.microsoft.com/office/drawing/2014/main" id="{FF6B9B2E-F08B-4FEE-ACF2-A860FB4D7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rcRect r="76540"/>
            <a:stretch/>
          </p:blipFill>
          <p:spPr>
            <a:xfrm>
              <a:off x="2750678" y="4833907"/>
              <a:ext cx="281691" cy="320192"/>
            </a:xfrm>
            <a:prstGeom prst="rect">
              <a:avLst/>
            </a:prstGeom>
          </p:spPr>
        </p:pic>
        <p:pic>
          <p:nvPicPr>
            <p:cNvPr id="120" name="그림 119" descr="실내, 우묵한그릇, 계란, 포함하는이(가) 표시된 사진&#10;&#10;자동 생성된 설명">
              <a:extLst>
                <a:ext uri="{FF2B5EF4-FFF2-40B4-BE49-F238E27FC236}">
                  <a16:creationId xmlns:a16="http://schemas.microsoft.com/office/drawing/2014/main" id="{82C63479-F4B8-4885-8E3C-69C9F65B0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2363942" y="5336534"/>
              <a:ext cx="614314" cy="363789"/>
            </a:xfrm>
            <a:prstGeom prst="rect">
              <a:avLst/>
            </a:prstGeom>
          </p:spPr>
        </p:pic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A340728A-0380-4C7B-929F-9727B42B4F6B}"/>
              </a:ext>
            </a:extLst>
          </p:cNvPr>
          <p:cNvGrpSpPr/>
          <p:nvPr/>
        </p:nvGrpSpPr>
        <p:grpSpPr>
          <a:xfrm>
            <a:off x="14653992" y="7283223"/>
            <a:ext cx="2162425" cy="1584678"/>
            <a:chOff x="2110932" y="4413164"/>
            <a:chExt cx="2162425" cy="1584678"/>
          </a:xfrm>
        </p:grpSpPr>
        <p:pic>
          <p:nvPicPr>
            <p:cNvPr id="126" name="Picture 2" descr="정식품웹진] 냉장고 대청소 방법">
              <a:extLst>
                <a:ext uri="{FF2B5EF4-FFF2-40B4-BE49-F238E27FC236}">
                  <a16:creationId xmlns:a16="http://schemas.microsoft.com/office/drawing/2014/main" id="{6D8B4AAB-BF5F-49CB-93B5-F3611B401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0932" y="4413164"/>
              <a:ext cx="2162425" cy="1584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그림 126" descr="야채이(가) 표시된 사진&#10;&#10;자동 생성된 설명">
              <a:extLst>
                <a:ext uri="{FF2B5EF4-FFF2-40B4-BE49-F238E27FC236}">
                  <a16:creationId xmlns:a16="http://schemas.microsoft.com/office/drawing/2014/main" id="{32E95179-7A9C-4FA0-B933-2A7900A5E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rcRect r="76540"/>
            <a:stretch/>
          </p:blipFill>
          <p:spPr>
            <a:xfrm>
              <a:off x="2750678" y="4833907"/>
              <a:ext cx="281691" cy="320192"/>
            </a:xfrm>
            <a:prstGeom prst="rect">
              <a:avLst/>
            </a:prstGeom>
          </p:spPr>
        </p:pic>
        <p:pic>
          <p:nvPicPr>
            <p:cNvPr id="128" name="그림 127" descr="실내, 우묵한그릇, 계란, 포함하는이(가) 표시된 사진&#10;&#10;자동 생성된 설명">
              <a:extLst>
                <a:ext uri="{FF2B5EF4-FFF2-40B4-BE49-F238E27FC236}">
                  <a16:creationId xmlns:a16="http://schemas.microsoft.com/office/drawing/2014/main" id="{2FA74188-3322-44ED-8E7A-F9B439B99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2363942" y="5336534"/>
              <a:ext cx="614314" cy="363789"/>
            </a:xfrm>
            <a:prstGeom prst="rect">
              <a:avLst/>
            </a:prstGeom>
          </p:spPr>
        </p:pic>
      </p:grpSp>
      <p:pic>
        <p:nvPicPr>
          <p:cNvPr id="129" name="그림 128" descr="텍스트이(가) 표시된 사진&#10;&#10;자동 생성된 설명">
            <a:extLst>
              <a:ext uri="{FF2B5EF4-FFF2-40B4-BE49-F238E27FC236}">
                <a16:creationId xmlns:a16="http://schemas.microsoft.com/office/drawing/2014/main" id="{C37B218C-788A-4011-B583-A4168020A0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5635528" y="8041175"/>
            <a:ext cx="539887" cy="539887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13B029A7-773A-4356-9B7B-1B42C5296108}"/>
              </a:ext>
            </a:extLst>
          </p:cNvPr>
          <p:cNvSpPr txBox="1"/>
          <p:nvPr/>
        </p:nvSpPr>
        <p:spPr>
          <a:xfrm>
            <a:off x="9130684" y="8947553"/>
            <a:ext cx="88838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냉장고에 저울 센서를 부착해 우유</a:t>
            </a:r>
            <a:r>
              <a:rPr lang="en-US" altLang="ko-KR" sz="3200" dirty="0"/>
              <a:t>, </a:t>
            </a:r>
            <a:r>
              <a:rPr lang="ko-KR" altLang="en-US" sz="3200" dirty="0"/>
              <a:t>요거트 등의 </a:t>
            </a:r>
            <a:r>
              <a:rPr lang="ko-KR" altLang="en-US" sz="3200" dirty="0" err="1"/>
              <a:t>잔여량</a:t>
            </a:r>
            <a:r>
              <a:rPr lang="ko-KR" altLang="en-US" sz="3200" dirty="0"/>
              <a:t> 추정할 계획</a:t>
            </a:r>
            <a:endParaRPr lang="en-US" altLang="ko-KR" sz="3200" dirty="0"/>
          </a:p>
          <a:p>
            <a:pPr marL="360000" indent="-457200"/>
            <a:endParaRPr lang="ko-KR" altLang="en-US" sz="3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C84920-B045-4057-B757-0AF600A3E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99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C7D92CD-2128-472F-BED1-46C6825D8E50}"/>
              </a:ext>
            </a:extLst>
          </p:cNvPr>
          <p:cNvSpPr/>
          <p:nvPr/>
        </p:nvSpPr>
        <p:spPr>
          <a:xfrm>
            <a:off x="12592329" y="2540256"/>
            <a:ext cx="5041540" cy="6932652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14A89F-0F55-48FE-81CE-5EE0CD5DAEA2}"/>
              </a:ext>
            </a:extLst>
          </p:cNvPr>
          <p:cNvSpPr txBox="1"/>
          <p:nvPr/>
        </p:nvSpPr>
        <p:spPr>
          <a:xfrm>
            <a:off x="2442897" y="864831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식품 분석 및 추천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6212F-8CA4-4C4E-AA09-7532EE18D60C}"/>
              </a:ext>
            </a:extLst>
          </p:cNvPr>
          <p:cNvSpPr txBox="1"/>
          <p:nvPr/>
        </p:nvSpPr>
        <p:spPr>
          <a:xfrm>
            <a:off x="2494697" y="1647509"/>
            <a:ext cx="2386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Goal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86A46D-8125-4AF6-92EE-2A2E619C0813}"/>
              </a:ext>
            </a:extLst>
          </p:cNvPr>
          <p:cNvSpPr txBox="1"/>
          <p:nvPr/>
        </p:nvSpPr>
        <p:spPr>
          <a:xfrm>
            <a:off x="962585" y="905119"/>
            <a:ext cx="10668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3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02</a:t>
            </a:r>
          </a:p>
          <a:p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80729" y="4108934"/>
            <a:ext cx="5465135" cy="5414875"/>
            <a:chOff x="780729" y="2963888"/>
            <a:chExt cx="5465135" cy="6559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729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34575" y="4108934"/>
            <a:ext cx="5465135" cy="5414876"/>
            <a:chOff x="6434575" y="2963888"/>
            <a:chExt cx="5465135" cy="65599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4575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40585" y="6251123"/>
            <a:ext cx="1074028" cy="1074028"/>
            <a:chOff x="5830894" y="5706835"/>
            <a:chExt cx="1074028" cy="107402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830894" y="5706835"/>
              <a:ext cx="1074028" cy="1074028"/>
              <a:chOff x="5830894" y="5706835"/>
              <a:chExt cx="1074028" cy="107402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830894" y="5706835"/>
                <a:ext cx="1074028" cy="107402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5215" y="5767670"/>
              <a:ext cx="1043317" cy="126981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407A3FF-1C51-40CC-AF52-E746943945EF}"/>
              </a:ext>
            </a:extLst>
          </p:cNvPr>
          <p:cNvSpPr txBox="1"/>
          <p:nvPr/>
        </p:nvSpPr>
        <p:spPr>
          <a:xfrm>
            <a:off x="1380295" y="4869371"/>
            <a:ext cx="40980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자주 사는 식품을 인식하여 해당 식품이 떨어져 갈 경우 재구매 알림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09466F-807A-40DA-A52C-8CEF28DAE463}"/>
              </a:ext>
            </a:extLst>
          </p:cNvPr>
          <p:cNvSpPr txBox="1"/>
          <p:nvPr/>
        </p:nvSpPr>
        <p:spPr>
          <a:xfrm>
            <a:off x="7194728" y="6356368"/>
            <a:ext cx="40980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새로운 식품 추천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EC9561-031E-482C-93E8-D04431D1E435}"/>
              </a:ext>
            </a:extLst>
          </p:cNvPr>
          <p:cNvSpPr txBox="1"/>
          <p:nvPr/>
        </p:nvSpPr>
        <p:spPr>
          <a:xfrm>
            <a:off x="313842" y="3324910"/>
            <a:ext cx="104674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7A85C6"/>
                </a:solidFill>
              </a:rPr>
              <a:t>축적된 보관 식품 데이터를 바탕으로</a:t>
            </a:r>
          </a:p>
        </p:txBody>
      </p:sp>
      <p:pic>
        <p:nvPicPr>
          <p:cNvPr id="43" name="그림 42" descr="테이블이(가) 표시된 사진&#10;&#10;자동 생성된 설명">
            <a:extLst>
              <a:ext uri="{FF2B5EF4-FFF2-40B4-BE49-F238E27FC236}">
                <a16:creationId xmlns:a16="http://schemas.microsoft.com/office/drawing/2014/main" id="{DEF715FD-E72B-4A38-9864-39F6F6EEBD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3337688" y="3131191"/>
            <a:ext cx="3550820" cy="2243437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9A6411A6-5814-416F-8CCC-A8038C1E06AB}"/>
              </a:ext>
            </a:extLst>
          </p:cNvPr>
          <p:cNvGrpSpPr/>
          <p:nvPr/>
        </p:nvGrpSpPr>
        <p:grpSpPr>
          <a:xfrm>
            <a:off x="12659863" y="6109077"/>
            <a:ext cx="4829457" cy="3161947"/>
            <a:chOff x="6673145" y="3484589"/>
            <a:chExt cx="4829457" cy="3161947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CCFA1E-616B-4AB8-946D-EEF4FBA90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673145" y="3933205"/>
              <a:ext cx="2453236" cy="2453236"/>
            </a:xfrm>
            <a:prstGeom prst="rect">
              <a:avLst/>
            </a:prstGeom>
          </p:spPr>
        </p:pic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337EAD8-672E-4EF2-B150-3CF797F11D77}"/>
                </a:ext>
              </a:extLst>
            </p:cNvPr>
            <p:cNvGrpSpPr/>
            <p:nvPr/>
          </p:nvGrpSpPr>
          <p:grpSpPr>
            <a:xfrm>
              <a:off x="7717569" y="3484589"/>
              <a:ext cx="3785033" cy="3161947"/>
              <a:chOff x="7717569" y="3484589"/>
              <a:chExt cx="3785033" cy="3161947"/>
            </a:xfrm>
          </p:grpSpPr>
          <p:pic>
            <p:nvPicPr>
              <p:cNvPr id="53" name="그림 5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66968895-1D4C-4530-90DB-F30BB0B93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8091453" y="3484589"/>
                <a:ext cx="2342893" cy="2342893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F9AAC521-5D2B-4410-AF2D-BE85068C0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3"/>
                  </a:ext>
                </a:extLst>
              </a:blip>
              <a:stretch>
                <a:fillRect/>
              </a:stretch>
            </p:blipFill>
            <p:spPr>
              <a:xfrm>
                <a:off x="9185453" y="3955870"/>
                <a:ext cx="1372752" cy="1303996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448A37EC-4FEF-4392-9257-BC26DA8023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5"/>
                  </a:ext>
                </a:extLst>
              </a:blip>
              <a:srcRect t="43783"/>
              <a:stretch/>
            </p:blipFill>
            <p:spPr>
              <a:xfrm>
                <a:off x="9853289" y="4709875"/>
                <a:ext cx="1649313" cy="1552047"/>
              </a:xfrm>
              <a:prstGeom prst="rect">
                <a:avLst/>
              </a:prstGeom>
            </p:spPr>
          </p:pic>
          <p:pic>
            <p:nvPicPr>
              <p:cNvPr id="56" name="그림 5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D6097213-D88B-4011-9C47-2033F6033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7"/>
                  </a:ext>
                </a:extLst>
              </a:blip>
              <a:stretch>
                <a:fillRect/>
              </a:stretch>
            </p:blipFill>
            <p:spPr>
              <a:xfrm>
                <a:off x="8616687" y="5554965"/>
                <a:ext cx="1354307" cy="1091571"/>
              </a:xfrm>
              <a:prstGeom prst="rect">
                <a:avLst/>
              </a:prstGeom>
            </p:spPr>
          </p:pic>
          <p:pic>
            <p:nvPicPr>
              <p:cNvPr id="58" name="그림 57" descr="텍스트, 컵이(가) 표시된 사진&#10;&#10;자동 생성된 설명">
                <a:extLst>
                  <a:ext uri="{FF2B5EF4-FFF2-40B4-BE49-F238E27FC236}">
                    <a16:creationId xmlns:a16="http://schemas.microsoft.com/office/drawing/2014/main" id="{EBDD16F4-BC70-4FB1-B5FB-7E1F4ABAC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9"/>
                  </a:ext>
                </a:extLst>
              </a:blip>
              <a:stretch>
                <a:fillRect/>
              </a:stretch>
            </p:blipFill>
            <p:spPr>
              <a:xfrm>
                <a:off x="7717569" y="5149001"/>
                <a:ext cx="1252637" cy="1140251"/>
              </a:xfrm>
              <a:prstGeom prst="rect">
                <a:avLst/>
              </a:prstGeom>
            </p:spPr>
          </p:pic>
        </p:grpSp>
      </p:grp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03DF4038-E232-4AC5-8EA2-95743B6B13BE}"/>
              </a:ext>
            </a:extLst>
          </p:cNvPr>
          <p:cNvSpPr/>
          <p:nvPr/>
        </p:nvSpPr>
        <p:spPr>
          <a:xfrm rot="5400000">
            <a:off x="14846816" y="5626704"/>
            <a:ext cx="532565" cy="432182"/>
          </a:xfrm>
          <a:prstGeom prst="rightArrow">
            <a:avLst>
              <a:gd name="adj1" fmla="val 51737"/>
              <a:gd name="adj2" fmla="val 50000"/>
            </a:avLst>
          </a:prstGeom>
          <a:solidFill>
            <a:srgbClr val="7A85C6"/>
          </a:solidFill>
          <a:ln>
            <a:solidFill>
              <a:srgbClr val="7A8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0" name="그룹 1002">
            <a:extLst>
              <a:ext uri="{FF2B5EF4-FFF2-40B4-BE49-F238E27FC236}">
                <a16:creationId xmlns:a16="http://schemas.microsoft.com/office/drawing/2014/main" id="{4E8883DC-32A2-49F8-8F10-730FAA40661D}"/>
              </a:ext>
            </a:extLst>
          </p:cNvPr>
          <p:cNvGrpSpPr/>
          <p:nvPr/>
        </p:nvGrpSpPr>
        <p:grpSpPr>
          <a:xfrm>
            <a:off x="1432456" y="4773872"/>
            <a:ext cx="3983197" cy="3983197"/>
            <a:chOff x="4244220" y="7533079"/>
            <a:chExt cx="3983197" cy="3983197"/>
          </a:xfrm>
        </p:grpSpPr>
        <p:pic>
          <p:nvPicPr>
            <p:cNvPr id="71" name="Object 5">
              <a:extLst>
                <a:ext uri="{FF2B5EF4-FFF2-40B4-BE49-F238E27FC236}">
                  <a16:creationId xmlns:a16="http://schemas.microsoft.com/office/drawing/2014/main" id="{AC163531-C2B1-4F02-B52A-1548DEA39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72" name="그룹 1002">
            <a:extLst>
              <a:ext uri="{FF2B5EF4-FFF2-40B4-BE49-F238E27FC236}">
                <a16:creationId xmlns:a16="http://schemas.microsoft.com/office/drawing/2014/main" id="{742DA060-2541-425C-BFEA-4DC55CA2F2EF}"/>
              </a:ext>
            </a:extLst>
          </p:cNvPr>
          <p:cNvGrpSpPr/>
          <p:nvPr/>
        </p:nvGrpSpPr>
        <p:grpSpPr>
          <a:xfrm>
            <a:off x="7109719" y="4773873"/>
            <a:ext cx="3983197" cy="3983197"/>
            <a:chOff x="6826040" y="1516446"/>
            <a:chExt cx="3983197" cy="3983197"/>
          </a:xfrm>
        </p:grpSpPr>
        <p:pic>
          <p:nvPicPr>
            <p:cNvPr id="73" name="Object 5">
              <a:extLst>
                <a:ext uri="{FF2B5EF4-FFF2-40B4-BE49-F238E27FC236}">
                  <a16:creationId xmlns:a16="http://schemas.microsoft.com/office/drawing/2014/main" id="{C82A90B9-9B8C-48C9-8B50-6C28F8A0E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9860000">
              <a:off x="6826040" y="1516446"/>
              <a:ext cx="3983197" cy="3983197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F8D31E-41B4-4A0D-AAB7-DF7AE7A1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18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14A89F-0F55-48FE-81CE-5EE0CD5DAEA2}"/>
              </a:ext>
            </a:extLst>
          </p:cNvPr>
          <p:cNvSpPr txBox="1"/>
          <p:nvPr/>
        </p:nvSpPr>
        <p:spPr>
          <a:xfrm>
            <a:off x="2442897" y="864831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냉장고 오염 알림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6212F-8CA4-4C4E-AA09-7532EE18D60C}"/>
              </a:ext>
            </a:extLst>
          </p:cNvPr>
          <p:cNvSpPr txBox="1"/>
          <p:nvPr/>
        </p:nvSpPr>
        <p:spPr>
          <a:xfrm>
            <a:off x="2494697" y="1647509"/>
            <a:ext cx="2386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Goal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86A46D-8125-4AF6-92EE-2A2E619C0813}"/>
              </a:ext>
            </a:extLst>
          </p:cNvPr>
          <p:cNvSpPr txBox="1"/>
          <p:nvPr/>
        </p:nvSpPr>
        <p:spPr>
          <a:xfrm>
            <a:off x="962585" y="905119"/>
            <a:ext cx="10668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3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02</a:t>
            </a:r>
          </a:p>
          <a:p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A66D4B-8E3A-41D3-BF22-129026EF7661}"/>
              </a:ext>
            </a:extLst>
          </p:cNvPr>
          <p:cNvGrpSpPr/>
          <p:nvPr/>
        </p:nvGrpSpPr>
        <p:grpSpPr>
          <a:xfrm>
            <a:off x="3038238" y="2617054"/>
            <a:ext cx="3299346" cy="7205651"/>
            <a:chOff x="3038238" y="2617054"/>
            <a:chExt cx="3299346" cy="7205651"/>
          </a:xfrm>
          <a:noFill/>
        </p:grpSpPr>
        <p:sp>
          <p:nvSpPr>
            <p:cNvPr id="5" name="순서도: 수행의 시작/종료 4">
              <a:extLst>
                <a:ext uri="{FF2B5EF4-FFF2-40B4-BE49-F238E27FC236}">
                  <a16:creationId xmlns:a16="http://schemas.microsoft.com/office/drawing/2014/main" id="{E1B14D42-E8FE-49BC-87E0-3EB1E3E10CDF}"/>
                </a:ext>
              </a:extLst>
            </p:cNvPr>
            <p:cNvSpPr/>
            <p:nvPr/>
          </p:nvSpPr>
          <p:spPr>
            <a:xfrm>
              <a:off x="3658236" y="2617054"/>
              <a:ext cx="2079171" cy="990600"/>
            </a:xfrm>
            <a:prstGeom prst="flowChartTerminator">
              <a:avLst/>
            </a:prstGeom>
            <a:grpFill/>
            <a:ln w="57150">
              <a:solidFill>
                <a:srgbClr val="7A85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4B4B4B"/>
                  </a:solidFill>
                </a:rPr>
                <a:t>시작</a:t>
              </a:r>
            </a:p>
          </p:txBody>
        </p:sp>
        <p:sp>
          <p:nvSpPr>
            <p:cNvPr id="8" name="순서도: 처리 7">
              <a:extLst>
                <a:ext uri="{FF2B5EF4-FFF2-40B4-BE49-F238E27FC236}">
                  <a16:creationId xmlns:a16="http://schemas.microsoft.com/office/drawing/2014/main" id="{EF62A5E4-873B-47FD-94DB-CF135E4BA774}"/>
                </a:ext>
              </a:extLst>
            </p:cNvPr>
            <p:cNvSpPr/>
            <p:nvPr/>
          </p:nvSpPr>
          <p:spPr>
            <a:xfrm>
              <a:off x="3038238" y="4153500"/>
              <a:ext cx="3276600" cy="990000"/>
            </a:xfrm>
            <a:prstGeom prst="flowChartProcess">
              <a:avLst/>
            </a:prstGeom>
            <a:grpFill/>
            <a:ln w="57150">
              <a:solidFill>
                <a:srgbClr val="7A85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4B4B4B"/>
                  </a:solidFill>
                </a:rPr>
                <a:t>냉장고의 오염도 측정</a:t>
              </a:r>
            </a:p>
          </p:txBody>
        </p:sp>
        <p:sp>
          <p:nvSpPr>
            <p:cNvPr id="37" name="순서도: 처리 36">
              <a:extLst>
                <a:ext uri="{FF2B5EF4-FFF2-40B4-BE49-F238E27FC236}">
                  <a16:creationId xmlns:a16="http://schemas.microsoft.com/office/drawing/2014/main" id="{F5F8E66C-2649-429C-9895-0EA929E7546F}"/>
                </a:ext>
              </a:extLst>
            </p:cNvPr>
            <p:cNvSpPr/>
            <p:nvPr/>
          </p:nvSpPr>
          <p:spPr>
            <a:xfrm>
              <a:off x="3060984" y="5713235"/>
              <a:ext cx="3276600" cy="990000"/>
            </a:xfrm>
            <a:prstGeom prst="flowChartProcess">
              <a:avLst/>
            </a:prstGeom>
            <a:grpFill/>
            <a:ln w="57150">
              <a:solidFill>
                <a:srgbClr val="7A85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4B4B4B"/>
                  </a:solidFill>
                </a:rPr>
                <a:t>시계열 오염도 그래프 제공</a:t>
              </a:r>
            </a:p>
          </p:txBody>
        </p:sp>
        <p:sp>
          <p:nvSpPr>
            <p:cNvPr id="9" name="순서도: 판단 8">
              <a:extLst>
                <a:ext uri="{FF2B5EF4-FFF2-40B4-BE49-F238E27FC236}">
                  <a16:creationId xmlns:a16="http://schemas.microsoft.com/office/drawing/2014/main" id="{D625F897-FAA2-4B93-92A9-BADF4F411880}"/>
                </a:ext>
              </a:extLst>
            </p:cNvPr>
            <p:cNvSpPr/>
            <p:nvPr/>
          </p:nvSpPr>
          <p:spPr>
            <a:xfrm>
              <a:off x="3060984" y="7272970"/>
              <a:ext cx="3276600" cy="990000"/>
            </a:xfrm>
            <a:prstGeom prst="flowChartDecision">
              <a:avLst/>
            </a:prstGeom>
            <a:grpFill/>
            <a:ln w="57150">
              <a:solidFill>
                <a:srgbClr val="7A85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4B4B4B"/>
                </a:solidFill>
              </a:endParaRPr>
            </a:p>
          </p:txBody>
        </p:sp>
        <p:sp>
          <p:nvSpPr>
            <p:cNvPr id="39" name="순서도: 처리 38">
              <a:extLst>
                <a:ext uri="{FF2B5EF4-FFF2-40B4-BE49-F238E27FC236}">
                  <a16:creationId xmlns:a16="http://schemas.microsoft.com/office/drawing/2014/main" id="{1FE97AA3-4BAA-4165-B3E0-A7E7F2D43DEF}"/>
                </a:ext>
              </a:extLst>
            </p:cNvPr>
            <p:cNvSpPr/>
            <p:nvPr/>
          </p:nvSpPr>
          <p:spPr>
            <a:xfrm>
              <a:off x="3060984" y="8832705"/>
              <a:ext cx="3276600" cy="990000"/>
            </a:xfrm>
            <a:prstGeom prst="flowChartProcess">
              <a:avLst/>
            </a:prstGeom>
            <a:grpFill/>
            <a:ln w="57150">
              <a:solidFill>
                <a:srgbClr val="7A85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4B4B4B"/>
                  </a:solidFill>
                </a:rPr>
                <a:t>경고 알림</a:t>
              </a:r>
            </a:p>
          </p:txBody>
        </p:sp>
      </p:grpSp>
      <p:grpSp>
        <p:nvGrpSpPr>
          <p:cNvPr id="46" name="그룹 1001">
            <a:extLst>
              <a:ext uri="{FF2B5EF4-FFF2-40B4-BE49-F238E27FC236}">
                <a16:creationId xmlns:a16="http://schemas.microsoft.com/office/drawing/2014/main" id="{75266DE1-2663-4209-BE36-1E100C27F770}"/>
              </a:ext>
            </a:extLst>
          </p:cNvPr>
          <p:cNvGrpSpPr/>
          <p:nvPr/>
        </p:nvGrpSpPr>
        <p:grpSpPr>
          <a:xfrm>
            <a:off x="8610600" y="0"/>
            <a:ext cx="9959454" cy="10285714"/>
            <a:chOff x="-19370" y="3285230"/>
            <a:chExt cx="18285714" cy="7000484"/>
          </a:xfrm>
        </p:grpSpPr>
        <p:pic>
          <p:nvPicPr>
            <p:cNvPr id="47" name="Object 2">
              <a:extLst>
                <a:ext uri="{FF2B5EF4-FFF2-40B4-BE49-F238E27FC236}">
                  <a16:creationId xmlns:a16="http://schemas.microsoft.com/office/drawing/2014/main" id="{E1A48B5A-20CA-44BE-9A7D-230889A25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370" y="3285230"/>
              <a:ext cx="18285714" cy="700048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F644F76-B018-4E49-8EEC-17AB051ED82E}"/>
              </a:ext>
            </a:extLst>
          </p:cNvPr>
          <p:cNvSpPr txBox="1"/>
          <p:nvPr/>
        </p:nvSpPr>
        <p:spPr>
          <a:xfrm>
            <a:off x="2923938" y="7427206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오염도가 기준치 이상인가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1D65495-B1B0-464A-BF46-A2E80AC922FB}"/>
              </a:ext>
            </a:extLst>
          </p:cNvPr>
          <p:cNvCxnSpPr>
            <a:cxnSpLocks/>
          </p:cNvCxnSpPr>
          <p:nvPr/>
        </p:nvCxnSpPr>
        <p:spPr>
          <a:xfrm>
            <a:off x="4690186" y="6702592"/>
            <a:ext cx="0" cy="570378"/>
          </a:xfrm>
          <a:prstGeom prst="straightConnector1">
            <a:avLst/>
          </a:prstGeom>
          <a:ln w="57150">
            <a:solidFill>
              <a:srgbClr val="7A8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BA27AF7-E0B5-4316-B9BD-77A80EDCFA25}"/>
              </a:ext>
            </a:extLst>
          </p:cNvPr>
          <p:cNvCxnSpPr>
            <a:cxnSpLocks/>
          </p:cNvCxnSpPr>
          <p:nvPr/>
        </p:nvCxnSpPr>
        <p:spPr>
          <a:xfrm>
            <a:off x="4709100" y="8262970"/>
            <a:ext cx="0" cy="570378"/>
          </a:xfrm>
          <a:prstGeom prst="straightConnector1">
            <a:avLst/>
          </a:prstGeom>
          <a:ln w="57150">
            <a:solidFill>
              <a:srgbClr val="7A8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11FE486-D9B2-4933-A970-6A6AC30B640D}"/>
              </a:ext>
            </a:extLst>
          </p:cNvPr>
          <p:cNvCxnSpPr>
            <a:cxnSpLocks/>
          </p:cNvCxnSpPr>
          <p:nvPr/>
        </p:nvCxnSpPr>
        <p:spPr>
          <a:xfrm>
            <a:off x="4687817" y="5142857"/>
            <a:ext cx="0" cy="570378"/>
          </a:xfrm>
          <a:prstGeom prst="straightConnector1">
            <a:avLst/>
          </a:prstGeom>
          <a:ln w="57150">
            <a:solidFill>
              <a:srgbClr val="7A8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259E76E-315F-427B-800A-056A8AC0899B}"/>
              </a:ext>
            </a:extLst>
          </p:cNvPr>
          <p:cNvCxnSpPr>
            <a:cxnSpLocks/>
          </p:cNvCxnSpPr>
          <p:nvPr/>
        </p:nvCxnSpPr>
        <p:spPr>
          <a:xfrm>
            <a:off x="4687817" y="3583122"/>
            <a:ext cx="0" cy="570378"/>
          </a:xfrm>
          <a:prstGeom prst="straightConnector1">
            <a:avLst/>
          </a:prstGeom>
          <a:ln w="57150">
            <a:solidFill>
              <a:srgbClr val="7A8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7AC5416-EDD6-4AD6-B5C4-9F80E7247F91}"/>
              </a:ext>
            </a:extLst>
          </p:cNvPr>
          <p:cNvCxnSpPr>
            <a:cxnSpLocks/>
            <a:stCxn id="39" idx="1"/>
            <a:endCxn id="8" idx="1"/>
          </p:cNvCxnSpPr>
          <p:nvPr/>
        </p:nvCxnSpPr>
        <p:spPr>
          <a:xfrm rot="10800000">
            <a:off x="3038238" y="4648501"/>
            <a:ext cx="22746" cy="4679205"/>
          </a:xfrm>
          <a:prstGeom prst="bentConnector3">
            <a:avLst>
              <a:gd name="adj1" fmla="val 2785030"/>
            </a:avLst>
          </a:prstGeom>
          <a:ln w="57150">
            <a:solidFill>
              <a:srgbClr val="7A8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연결선: 꺾임 976">
            <a:extLst>
              <a:ext uri="{FF2B5EF4-FFF2-40B4-BE49-F238E27FC236}">
                <a16:creationId xmlns:a16="http://schemas.microsoft.com/office/drawing/2014/main" id="{30259859-64FD-4FC9-B87C-42A723C1AF4D}"/>
              </a:ext>
            </a:extLst>
          </p:cNvPr>
          <p:cNvCxnSpPr>
            <a:cxnSpLocks/>
            <a:stCxn id="9" idx="3"/>
            <a:endCxn id="8" idx="3"/>
          </p:cNvCxnSpPr>
          <p:nvPr/>
        </p:nvCxnSpPr>
        <p:spPr>
          <a:xfrm flipH="1" flipV="1">
            <a:off x="6314838" y="4648500"/>
            <a:ext cx="22746" cy="3119470"/>
          </a:xfrm>
          <a:prstGeom prst="bentConnector3">
            <a:avLst>
              <a:gd name="adj1" fmla="val -2685035"/>
            </a:avLst>
          </a:prstGeom>
          <a:ln w="57150">
            <a:solidFill>
              <a:srgbClr val="7A8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32B586A7-FBF3-4728-9F60-743EF72DE9FE}"/>
              </a:ext>
            </a:extLst>
          </p:cNvPr>
          <p:cNvSpPr txBox="1"/>
          <p:nvPr/>
        </p:nvSpPr>
        <p:spPr>
          <a:xfrm>
            <a:off x="4579601" y="8291885"/>
            <a:ext cx="740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3D4CAC"/>
                </a:solidFill>
              </a:rPr>
              <a:t>Yes</a:t>
            </a:r>
            <a:endParaRPr lang="ko-KR" altLang="en-US" sz="2000" dirty="0">
              <a:solidFill>
                <a:srgbClr val="3D4CAC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418AA0C-5B83-43C5-9D14-25E16D8711F2}"/>
              </a:ext>
            </a:extLst>
          </p:cNvPr>
          <p:cNvSpPr txBox="1"/>
          <p:nvPr/>
        </p:nvSpPr>
        <p:spPr>
          <a:xfrm>
            <a:off x="6222092" y="7452672"/>
            <a:ext cx="740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3D4CAC"/>
                </a:solidFill>
              </a:rPr>
              <a:t>No</a:t>
            </a:r>
            <a:endParaRPr lang="ko-KR" altLang="en-US" sz="2000" dirty="0">
              <a:solidFill>
                <a:srgbClr val="3D4CAC"/>
              </a:solidFill>
            </a:endParaRPr>
          </a:p>
        </p:txBody>
      </p:sp>
      <p:sp>
        <p:nvSpPr>
          <p:cNvPr id="983" name="TextBox 982">
            <a:extLst>
              <a:ext uri="{FF2B5EF4-FFF2-40B4-BE49-F238E27FC236}">
                <a16:creationId xmlns:a16="http://schemas.microsoft.com/office/drawing/2014/main" id="{28BE158D-0F86-4056-8A54-FABE98C4F58F}"/>
              </a:ext>
            </a:extLst>
          </p:cNvPr>
          <p:cNvSpPr txBox="1"/>
          <p:nvPr/>
        </p:nvSpPr>
        <p:spPr>
          <a:xfrm>
            <a:off x="10833276" y="2617054"/>
            <a:ext cx="6096000" cy="5080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/>
              <a:t>냉장고의 오염도 측정</a:t>
            </a:r>
            <a:endParaRPr lang="en-US" altLang="ko-KR" sz="4000" b="1" dirty="0"/>
          </a:p>
          <a:p>
            <a:pPr lvl="1">
              <a:lnSpc>
                <a:spcPct val="150000"/>
              </a:lnSpc>
            </a:pPr>
            <a:endParaRPr lang="en-US" altLang="ko-KR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/>
              <a:t>냄새 센서</a:t>
            </a:r>
            <a:endParaRPr lang="en-US" altLang="ko-KR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/>
              <a:t>미생물 센서</a:t>
            </a:r>
            <a:endParaRPr lang="en-US" altLang="ko-KR" sz="3600" dirty="0"/>
          </a:p>
          <a:p>
            <a:pPr lvl="1">
              <a:lnSpc>
                <a:spcPct val="150000"/>
              </a:lnSpc>
            </a:pPr>
            <a:r>
              <a:rPr lang="en-US" altLang="ko-KR" sz="3600" dirty="0"/>
              <a:t>(</a:t>
            </a:r>
            <a:r>
              <a:rPr lang="ko-KR" altLang="en-US" sz="3600" dirty="0"/>
              <a:t>상용화된 식중독 </a:t>
            </a:r>
            <a:r>
              <a:rPr lang="ko-KR" altLang="en-US" sz="3600" dirty="0" err="1"/>
              <a:t>유발균</a:t>
            </a:r>
            <a:r>
              <a:rPr lang="ko-KR" altLang="en-US" sz="3600" dirty="0"/>
              <a:t> 진단장치 조사 예정</a:t>
            </a:r>
            <a:r>
              <a:rPr lang="en-US" altLang="ko-KR" sz="3600" dirty="0"/>
              <a:t>)</a:t>
            </a:r>
            <a:r>
              <a:rPr lang="ko-KR" altLang="en-US" sz="3600" dirty="0"/>
              <a:t> </a:t>
            </a:r>
          </a:p>
        </p:txBody>
      </p:sp>
      <p:grpSp>
        <p:nvGrpSpPr>
          <p:cNvPr id="107" name="그룹 1002">
            <a:extLst>
              <a:ext uri="{FF2B5EF4-FFF2-40B4-BE49-F238E27FC236}">
                <a16:creationId xmlns:a16="http://schemas.microsoft.com/office/drawing/2014/main" id="{56BC3C1A-7929-49D2-92FD-D79AA002B6A1}"/>
              </a:ext>
            </a:extLst>
          </p:cNvPr>
          <p:cNvGrpSpPr/>
          <p:nvPr/>
        </p:nvGrpSpPr>
        <p:grpSpPr>
          <a:xfrm>
            <a:off x="10513688" y="4333922"/>
            <a:ext cx="3983197" cy="3983197"/>
            <a:chOff x="4244220" y="7533079"/>
            <a:chExt cx="3983197" cy="3983197"/>
          </a:xfrm>
        </p:grpSpPr>
        <p:pic>
          <p:nvPicPr>
            <p:cNvPr id="108" name="Object 5">
              <a:extLst>
                <a:ext uri="{FF2B5EF4-FFF2-40B4-BE49-F238E27FC236}">
                  <a16:creationId xmlns:a16="http://schemas.microsoft.com/office/drawing/2014/main" id="{79B735E1-7D50-4042-9F74-CDFC4CC38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FA1601-DB74-46D7-9768-90F0D65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6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14A89F-0F55-48FE-81CE-5EE0CD5DAEA2}"/>
              </a:ext>
            </a:extLst>
          </p:cNvPr>
          <p:cNvSpPr txBox="1"/>
          <p:nvPr/>
        </p:nvSpPr>
        <p:spPr>
          <a:xfrm>
            <a:off x="2442897" y="864831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냉장고 오염 알림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6212F-8CA4-4C4E-AA09-7532EE18D60C}"/>
              </a:ext>
            </a:extLst>
          </p:cNvPr>
          <p:cNvSpPr txBox="1"/>
          <p:nvPr/>
        </p:nvSpPr>
        <p:spPr>
          <a:xfrm>
            <a:off x="2494697" y="1647509"/>
            <a:ext cx="2386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Goal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86A46D-8125-4AF6-92EE-2A2E619C0813}"/>
              </a:ext>
            </a:extLst>
          </p:cNvPr>
          <p:cNvSpPr txBox="1"/>
          <p:nvPr/>
        </p:nvSpPr>
        <p:spPr>
          <a:xfrm>
            <a:off x="962585" y="905119"/>
            <a:ext cx="10668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3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02</a:t>
            </a:r>
          </a:p>
          <a:p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A66D4B-8E3A-41D3-BF22-129026EF7661}"/>
              </a:ext>
            </a:extLst>
          </p:cNvPr>
          <p:cNvGrpSpPr/>
          <p:nvPr/>
        </p:nvGrpSpPr>
        <p:grpSpPr>
          <a:xfrm>
            <a:off x="3038238" y="2617054"/>
            <a:ext cx="3299346" cy="7205651"/>
            <a:chOff x="3038238" y="2617054"/>
            <a:chExt cx="3299346" cy="7205651"/>
          </a:xfrm>
          <a:noFill/>
        </p:grpSpPr>
        <p:sp>
          <p:nvSpPr>
            <p:cNvPr id="5" name="순서도: 수행의 시작/종료 4">
              <a:extLst>
                <a:ext uri="{FF2B5EF4-FFF2-40B4-BE49-F238E27FC236}">
                  <a16:creationId xmlns:a16="http://schemas.microsoft.com/office/drawing/2014/main" id="{E1B14D42-E8FE-49BC-87E0-3EB1E3E10CDF}"/>
                </a:ext>
              </a:extLst>
            </p:cNvPr>
            <p:cNvSpPr/>
            <p:nvPr/>
          </p:nvSpPr>
          <p:spPr>
            <a:xfrm>
              <a:off x="3658236" y="2617054"/>
              <a:ext cx="2079171" cy="990600"/>
            </a:xfrm>
            <a:prstGeom prst="flowChartTerminator">
              <a:avLst/>
            </a:prstGeom>
            <a:grpFill/>
            <a:ln w="57150">
              <a:solidFill>
                <a:srgbClr val="7A85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4B4B4B"/>
                  </a:solidFill>
                </a:rPr>
                <a:t>시작</a:t>
              </a:r>
            </a:p>
          </p:txBody>
        </p:sp>
        <p:sp>
          <p:nvSpPr>
            <p:cNvPr id="8" name="순서도: 처리 7">
              <a:extLst>
                <a:ext uri="{FF2B5EF4-FFF2-40B4-BE49-F238E27FC236}">
                  <a16:creationId xmlns:a16="http://schemas.microsoft.com/office/drawing/2014/main" id="{EF62A5E4-873B-47FD-94DB-CF135E4BA774}"/>
                </a:ext>
              </a:extLst>
            </p:cNvPr>
            <p:cNvSpPr/>
            <p:nvPr/>
          </p:nvSpPr>
          <p:spPr>
            <a:xfrm>
              <a:off x="3038238" y="4153500"/>
              <a:ext cx="3276600" cy="990000"/>
            </a:xfrm>
            <a:prstGeom prst="flowChartProcess">
              <a:avLst/>
            </a:prstGeom>
            <a:grpFill/>
            <a:ln w="57150">
              <a:solidFill>
                <a:srgbClr val="7A85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4B4B4B"/>
                  </a:solidFill>
                </a:rPr>
                <a:t>냉장고의 오염도 측정</a:t>
              </a:r>
            </a:p>
          </p:txBody>
        </p:sp>
        <p:sp>
          <p:nvSpPr>
            <p:cNvPr id="37" name="순서도: 처리 36">
              <a:extLst>
                <a:ext uri="{FF2B5EF4-FFF2-40B4-BE49-F238E27FC236}">
                  <a16:creationId xmlns:a16="http://schemas.microsoft.com/office/drawing/2014/main" id="{F5F8E66C-2649-429C-9895-0EA929E7546F}"/>
                </a:ext>
              </a:extLst>
            </p:cNvPr>
            <p:cNvSpPr/>
            <p:nvPr/>
          </p:nvSpPr>
          <p:spPr>
            <a:xfrm>
              <a:off x="3060984" y="5713235"/>
              <a:ext cx="3276600" cy="990000"/>
            </a:xfrm>
            <a:prstGeom prst="flowChartProcess">
              <a:avLst/>
            </a:prstGeom>
            <a:grpFill/>
            <a:ln w="57150">
              <a:solidFill>
                <a:srgbClr val="7A85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4B4B4B"/>
                  </a:solidFill>
                </a:rPr>
                <a:t>시계열 오염도 그래프 제공</a:t>
              </a:r>
            </a:p>
          </p:txBody>
        </p:sp>
        <p:sp>
          <p:nvSpPr>
            <p:cNvPr id="9" name="순서도: 판단 8">
              <a:extLst>
                <a:ext uri="{FF2B5EF4-FFF2-40B4-BE49-F238E27FC236}">
                  <a16:creationId xmlns:a16="http://schemas.microsoft.com/office/drawing/2014/main" id="{D625F897-FAA2-4B93-92A9-BADF4F411880}"/>
                </a:ext>
              </a:extLst>
            </p:cNvPr>
            <p:cNvSpPr/>
            <p:nvPr/>
          </p:nvSpPr>
          <p:spPr>
            <a:xfrm>
              <a:off x="3060984" y="7272970"/>
              <a:ext cx="3276600" cy="990000"/>
            </a:xfrm>
            <a:prstGeom prst="flowChartDecision">
              <a:avLst/>
            </a:prstGeom>
            <a:grpFill/>
            <a:ln w="57150">
              <a:solidFill>
                <a:srgbClr val="7A85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4B4B4B"/>
                </a:solidFill>
              </a:endParaRPr>
            </a:p>
          </p:txBody>
        </p:sp>
        <p:sp>
          <p:nvSpPr>
            <p:cNvPr id="39" name="순서도: 처리 38">
              <a:extLst>
                <a:ext uri="{FF2B5EF4-FFF2-40B4-BE49-F238E27FC236}">
                  <a16:creationId xmlns:a16="http://schemas.microsoft.com/office/drawing/2014/main" id="{1FE97AA3-4BAA-4165-B3E0-A7E7F2D43DEF}"/>
                </a:ext>
              </a:extLst>
            </p:cNvPr>
            <p:cNvSpPr/>
            <p:nvPr/>
          </p:nvSpPr>
          <p:spPr>
            <a:xfrm>
              <a:off x="3060984" y="8832705"/>
              <a:ext cx="3276600" cy="990000"/>
            </a:xfrm>
            <a:prstGeom prst="flowChartProcess">
              <a:avLst/>
            </a:prstGeom>
            <a:grpFill/>
            <a:ln w="57150">
              <a:solidFill>
                <a:srgbClr val="7A85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4B4B4B"/>
                  </a:solidFill>
                </a:rPr>
                <a:t>경고 알림</a:t>
              </a:r>
            </a:p>
          </p:txBody>
        </p:sp>
      </p:grpSp>
      <p:grpSp>
        <p:nvGrpSpPr>
          <p:cNvPr id="46" name="그룹 1001">
            <a:extLst>
              <a:ext uri="{FF2B5EF4-FFF2-40B4-BE49-F238E27FC236}">
                <a16:creationId xmlns:a16="http://schemas.microsoft.com/office/drawing/2014/main" id="{75266DE1-2663-4209-BE36-1E100C27F770}"/>
              </a:ext>
            </a:extLst>
          </p:cNvPr>
          <p:cNvGrpSpPr/>
          <p:nvPr/>
        </p:nvGrpSpPr>
        <p:grpSpPr>
          <a:xfrm>
            <a:off x="8573846" y="0"/>
            <a:ext cx="10018954" cy="10285714"/>
            <a:chOff x="-19370" y="3285230"/>
            <a:chExt cx="18285714" cy="7000484"/>
          </a:xfrm>
        </p:grpSpPr>
        <p:pic>
          <p:nvPicPr>
            <p:cNvPr id="47" name="Object 2">
              <a:extLst>
                <a:ext uri="{FF2B5EF4-FFF2-40B4-BE49-F238E27FC236}">
                  <a16:creationId xmlns:a16="http://schemas.microsoft.com/office/drawing/2014/main" id="{E1A48B5A-20CA-44BE-9A7D-230889A25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370" y="3285230"/>
              <a:ext cx="18285714" cy="700048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F644F76-B018-4E49-8EEC-17AB051ED82E}"/>
              </a:ext>
            </a:extLst>
          </p:cNvPr>
          <p:cNvSpPr txBox="1"/>
          <p:nvPr/>
        </p:nvSpPr>
        <p:spPr>
          <a:xfrm>
            <a:off x="2923938" y="7427206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오염도가 기준치 이상인가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1D65495-B1B0-464A-BF46-A2E80AC922FB}"/>
              </a:ext>
            </a:extLst>
          </p:cNvPr>
          <p:cNvCxnSpPr>
            <a:cxnSpLocks/>
          </p:cNvCxnSpPr>
          <p:nvPr/>
        </p:nvCxnSpPr>
        <p:spPr>
          <a:xfrm>
            <a:off x="4690186" y="6702592"/>
            <a:ext cx="0" cy="570378"/>
          </a:xfrm>
          <a:prstGeom prst="straightConnector1">
            <a:avLst/>
          </a:prstGeom>
          <a:ln w="57150">
            <a:solidFill>
              <a:srgbClr val="7A8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BA27AF7-E0B5-4316-B9BD-77A80EDCFA25}"/>
              </a:ext>
            </a:extLst>
          </p:cNvPr>
          <p:cNvCxnSpPr>
            <a:cxnSpLocks/>
          </p:cNvCxnSpPr>
          <p:nvPr/>
        </p:nvCxnSpPr>
        <p:spPr>
          <a:xfrm>
            <a:off x="4709100" y="8262970"/>
            <a:ext cx="0" cy="570378"/>
          </a:xfrm>
          <a:prstGeom prst="straightConnector1">
            <a:avLst/>
          </a:prstGeom>
          <a:ln w="57150">
            <a:solidFill>
              <a:srgbClr val="7A8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11FE486-D9B2-4933-A970-6A6AC30B640D}"/>
              </a:ext>
            </a:extLst>
          </p:cNvPr>
          <p:cNvCxnSpPr>
            <a:cxnSpLocks/>
          </p:cNvCxnSpPr>
          <p:nvPr/>
        </p:nvCxnSpPr>
        <p:spPr>
          <a:xfrm>
            <a:off x="4687817" y="5142857"/>
            <a:ext cx="0" cy="570378"/>
          </a:xfrm>
          <a:prstGeom prst="straightConnector1">
            <a:avLst/>
          </a:prstGeom>
          <a:ln w="57150">
            <a:solidFill>
              <a:srgbClr val="7A8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259E76E-315F-427B-800A-056A8AC0899B}"/>
              </a:ext>
            </a:extLst>
          </p:cNvPr>
          <p:cNvCxnSpPr>
            <a:cxnSpLocks/>
          </p:cNvCxnSpPr>
          <p:nvPr/>
        </p:nvCxnSpPr>
        <p:spPr>
          <a:xfrm>
            <a:off x="4687817" y="3583122"/>
            <a:ext cx="0" cy="570378"/>
          </a:xfrm>
          <a:prstGeom prst="straightConnector1">
            <a:avLst/>
          </a:prstGeom>
          <a:ln w="57150">
            <a:solidFill>
              <a:srgbClr val="7A8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7AC5416-EDD6-4AD6-B5C4-9F80E7247F91}"/>
              </a:ext>
            </a:extLst>
          </p:cNvPr>
          <p:cNvCxnSpPr>
            <a:cxnSpLocks/>
            <a:stCxn id="39" idx="1"/>
            <a:endCxn id="8" idx="1"/>
          </p:cNvCxnSpPr>
          <p:nvPr/>
        </p:nvCxnSpPr>
        <p:spPr>
          <a:xfrm rot="10800000">
            <a:off x="3038238" y="4648501"/>
            <a:ext cx="22746" cy="4679205"/>
          </a:xfrm>
          <a:prstGeom prst="bentConnector3">
            <a:avLst>
              <a:gd name="adj1" fmla="val 2785030"/>
            </a:avLst>
          </a:prstGeom>
          <a:ln w="57150">
            <a:solidFill>
              <a:srgbClr val="7A8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연결선: 꺾임 976">
            <a:extLst>
              <a:ext uri="{FF2B5EF4-FFF2-40B4-BE49-F238E27FC236}">
                <a16:creationId xmlns:a16="http://schemas.microsoft.com/office/drawing/2014/main" id="{30259859-64FD-4FC9-B87C-42A723C1AF4D}"/>
              </a:ext>
            </a:extLst>
          </p:cNvPr>
          <p:cNvCxnSpPr>
            <a:cxnSpLocks/>
            <a:stCxn id="9" idx="3"/>
            <a:endCxn id="8" idx="3"/>
          </p:cNvCxnSpPr>
          <p:nvPr/>
        </p:nvCxnSpPr>
        <p:spPr>
          <a:xfrm flipH="1" flipV="1">
            <a:off x="6314838" y="4648500"/>
            <a:ext cx="22746" cy="3119470"/>
          </a:xfrm>
          <a:prstGeom prst="bentConnector3">
            <a:avLst>
              <a:gd name="adj1" fmla="val -2685035"/>
            </a:avLst>
          </a:prstGeom>
          <a:ln w="57150">
            <a:solidFill>
              <a:srgbClr val="7A8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32B586A7-FBF3-4728-9F60-743EF72DE9FE}"/>
              </a:ext>
            </a:extLst>
          </p:cNvPr>
          <p:cNvSpPr txBox="1"/>
          <p:nvPr/>
        </p:nvSpPr>
        <p:spPr>
          <a:xfrm>
            <a:off x="4579601" y="8291885"/>
            <a:ext cx="740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3D4CAC"/>
                </a:solidFill>
              </a:rPr>
              <a:t>Yes</a:t>
            </a:r>
            <a:endParaRPr lang="ko-KR" altLang="en-US" sz="2000" dirty="0">
              <a:solidFill>
                <a:srgbClr val="3D4CAC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418AA0C-5B83-43C5-9D14-25E16D8711F2}"/>
              </a:ext>
            </a:extLst>
          </p:cNvPr>
          <p:cNvSpPr txBox="1"/>
          <p:nvPr/>
        </p:nvSpPr>
        <p:spPr>
          <a:xfrm>
            <a:off x="6222092" y="7452672"/>
            <a:ext cx="740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3D4CAC"/>
                </a:solidFill>
              </a:rPr>
              <a:t>No</a:t>
            </a:r>
            <a:endParaRPr lang="ko-KR" altLang="en-US" sz="2000" dirty="0">
              <a:solidFill>
                <a:srgbClr val="3D4CAC"/>
              </a:solidFill>
            </a:endParaRPr>
          </a:p>
        </p:txBody>
      </p:sp>
      <p:sp>
        <p:nvSpPr>
          <p:cNvPr id="983" name="TextBox 982">
            <a:extLst>
              <a:ext uri="{FF2B5EF4-FFF2-40B4-BE49-F238E27FC236}">
                <a16:creationId xmlns:a16="http://schemas.microsoft.com/office/drawing/2014/main" id="{28BE158D-0F86-4056-8A54-FABE98C4F58F}"/>
              </a:ext>
            </a:extLst>
          </p:cNvPr>
          <p:cNvSpPr txBox="1"/>
          <p:nvPr/>
        </p:nvSpPr>
        <p:spPr>
          <a:xfrm>
            <a:off x="10237620" y="2617054"/>
            <a:ext cx="6691656" cy="91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/>
              <a:t>시계열 오염도 그래프 제공</a:t>
            </a:r>
            <a:endParaRPr lang="en-US" altLang="ko-KR" sz="4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4E36A6-8DCB-4364-8B96-41D29F5E0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768" y="4233119"/>
            <a:ext cx="6582438" cy="39564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C1669A-5310-4E61-B6ED-7A827221E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1001">
            <a:extLst>
              <a:ext uri="{FF2B5EF4-FFF2-40B4-BE49-F238E27FC236}">
                <a16:creationId xmlns:a16="http://schemas.microsoft.com/office/drawing/2014/main" id="{59A2780F-F58B-4CCE-922B-1A2B1A5A7951}"/>
              </a:ext>
            </a:extLst>
          </p:cNvPr>
          <p:cNvGrpSpPr/>
          <p:nvPr/>
        </p:nvGrpSpPr>
        <p:grpSpPr>
          <a:xfrm>
            <a:off x="8610599" y="0"/>
            <a:ext cx="9829799" cy="10401300"/>
            <a:chOff x="-19370" y="3285230"/>
            <a:chExt cx="18285714" cy="7000484"/>
          </a:xfrm>
        </p:grpSpPr>
        <p:pic>
          <p:nvPicPr>
            <p:cNvPr id="63" name="Object 2">
              <a:extLst>
                <a:ext uri="{FF2B5EF4-FFF2-40B4-BE49-F238E27FC236}">
                  <a16:creationId xmlns:a16="http://schemas.microsoft.com/office/drawing/2014/main" id="{E2402F04-B6D0-4B81-8D96-22EC40EF6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370" y="3285230"/>
              <a:ext cx="18285714" cy="70004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14A89F-0F55-48FE-81CE-5EE0CD5DAEA2}"/>
              </a:ext>
            </a:extLst>
          </p:cNvPr>
          <p:cNvSpPr txBox="1"/>
          <p:nvPr/>
        </p:nvSpPr>
        <p:spPr>
          <a:xfrm>
            <a:off x="2442897" y="864831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냉장고 오염 알림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6212F-8CA4-4C4E-AA09-7532EE18D60C}"/>
              </a:ext>
            </a:extLst>
          </p:cNvPr>
          <p:cNvSpPr txBox="1"/>
          <p:nvPr/>
        </p:nvSpPr>
        <p:spPr>
          <a:xfrm>
            <a:off x="2494697" y="1647509"/>
            <a:ext cx="2386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Goal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86A46D-8125-4AF6-92EE-2A2E619C0813}"/>
              </a:ext>
            </a:extLst>
          </p:cNvPr>
          <p:cNvSpPr txBox="1"/>
          <p:nvPr/>
        </p:nvSpPr>
        <p:spPr>
          <a:xfrm>
            <a:off x="962585" y="905119"/>
            <a:ext cx="10668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3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02</a:t>
            </a:r>
          </a:p>
          <a:p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A66D4B-8E3A-41D3-BF22-129026EF7661}"/>
              </a:ext>
            </a:extLst>
          </p:cNvPr>
          <p:cNvGrpSpPr/>
          <p:nvPr/>
        </p:nvGrpSpPr>
        <p:grpSpPr>
          <a:xfrm>
            <a:off x="3038238" y="2617054"/>
            <a:ext cx="3299346" cy="7205651"/>
            <a:chOff x="3038238" y="2617054"/>
            <a:chExt cx="3299346" cy="7205651"/>
          </a:xfrm>
          <a:noFill/>
        </p:grpSpPr>
        <p:sp>
          <p:nvSpPr>
            <p:cNvPr id="5" name="순서도: 수행의 시작/종료 4">
              <a:extLst>
                <a:ext uri="{FF2B5EF4-FFF2-40B4-BE49-F238E27FC236}">
                  <a16:creationId xmlns:a16="http://schemas.microsoft.com/office/drawing/2014/main" id="{E1B14D42-E8FE-49BC-87E0-3EB1E3E10CDF}"/>
                </a:ext>
              </a:extLst>
            </p:cNvPr>
            <p:cNvSpPr/>
            <p:nvPr/>
          </p:nvSpPr>
          <p:spPr>
            <a:xfrm>
              <a:off x="3658236" y="2617054"/>
              <a:ext cx="2079171" cy="990600"/>
            </a:xfrm>
            <a:prstGeom prst="flowChartTerminator">
              <a:avLst/>
            </a:prstGeom>
            <a:grpFill/>
            <a:ln w="57150">
              <a:solidFill>
                <a:srgbClr val="7A85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4B4B4B"/>
                  </a:solidFill>
                </a:rPr>
                <a:t>시작</a:t>
              </a:r>
            </a:p>
          </p:txBody>
        </p:sp>
        <p:sp>
          <p:nvSpPr>
            <p:cNvPr id="8" name="순서도: 처리 7">
              <a:extLst>
                <a:ext uri="{FF2B5EF4-FFF2-40B4-BE49-F238E27FC236}">
                  <a16:creationId xmlns:a16="http://schemas.microsoft.com/office/drawing/2014/main" id="{EF62A5E4-873B-47FD-94DB-CF135E4BA774}"/>
                </a:ext>
              </a:extLst>
            </p:cNvPr>
            <p:cNvSpPr/>
            <p:nvPr/>
          </p:nvSpPr>
          <p:spPr>
            <a:xfrm>
              <a:off x="3038238" y="4153500"/>
              <a:ext cx="3276600" cy="990000"/>
            </a:xfrm>
            <a:prstGeom prst="flowChartProcess">
              <a:avLst/>
            </a:prstGeom>
            <a:grpFill/>
            <a:ln w="57150">
              <a:solidFill>
                <a:srgbClr val="7A85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4B4B4B"/>
                  </a:solidFill>
                </a:rPr>
                <a:t>냉장고의 오염도 측정</a:t>
              </a:r>
            </a:p>
          </p:txBody>
        </p:sp>
        <p:sp>
          <p:nvSpPr>
            <p:cNvPr id="37" name="순서도: 처리 36">
              <a:extLst>
                <a:ext uri="{FF2B5EF4-FFF2-40B4-BE49-F238E27FC236}">
                  <a16:creationId xmlns:a16="http://schemas.microsoft.com/office/drawing/2014/main" id="{F5F8E66C-2649-429C-9895-0EA929E7546F}"/>
                </a:ext>
              </a:extLst>
            </p:cNvPr>
            <p:cNvSpPr/>
            <p:nvPr/>
          </p:nvSpPr>
          <p:spPr>
            <a:xfrm>
              <a:off x="3060984" y="5713235"/>
              <a:ext cx="3276600" cy="990000"/>
            </a:xfrm>
            <a:prstGeom prst="flowChartProcess">
              <a:avLst/>
            </a:prstGeom>
            <a:grpFill/>
            <a:ln w="57150">
              <a:solidFill>
                <a:srgbClr val="7A85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4B4B4B"/>
                  </a:solidFill>
                </a:rPr>
                <a:t>시계열 오염도 그래프 제공</a:t>
              </a:r>
            </a:p>
          </p:txBody>
        </p:sp>
        <p:sp>
          <p:nvSpPr>
            <p:cNvPr id="9" name="순서도: 판단 8">
              <a:extLst>
                <a:ext uri="{FF2B5EF4-FFF2-40B4-BE49-F238E27FC236}">
                  <a16:creationId xmlns:a16="http://schemas.microsoft.com/office/drawing/2014/main" id="{D625F897-FAA2-4B93-92A9-BADF4F411880}"/>
                </a:ext>
              </a:extLst>
            </p:cNvPr>
            <p:cNvSpPr/>
            <p:nvPr/>
          </p:nvSpPr>
          <p:spPr>
            <a:xfrm>
              <a:off x="3060984" y="7272970"/>
              <a:ext cx="3276600" cy="990000"/>
            </a:xfrm>
            <a:prstGeom prst="flowChartDecision">
              <a:avLst/>
            </a:prstGeom>
            <a:grpFill/>
            <a:ln w="57150">
              <a:solidFill>
                <a:srgbClr val="7A85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4B4B4B"/>
                </a:solidFill>
              </a:endParaRPr>
            </a:p>
          </p:txBody>
        </p:sp>
        <p:sp>
          <p:nvSpPr>
            <p:cNvPr id="39" name="순서도: 처리 38">
              <a:extLst>
                <a:ext uri="{FF2B5EF4-FFF2-40B4-BE49-F238E27FC236}">
                  <a16:creationId xmlns:a16="http://schemas.microsoft.com/office/drawing/2014/main" id="{1FE97AA3-4BAA-4165-B3E0-A7E7F2D43DEF}"/>
                </a:ext>
              </a:extLst>
            </p:cNvPr>
            <p:cNvSpPr/>
            <p:nvPr/>
          </p:nvSpPr>
          <p:spPr>
            <a:xfrm>
              <a:off x="3060984" y="8832705"/>
              <a:ext cx="3276600" cy="990000"/>
            </a:xfrm>
            <a:prstGeom prst="flowChartProcess">
              <a:avLst/>
            </a:prstGeom>
            <a:grpFill/>
            <a:ln w="57150">
              <a:solidFill>
                <a:srgbClr val="7A85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4B4B4B"/>
                  </a:solidFill>
                </a:rPr>
                <a:t>경고 알림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F644F76-B018-4E49-8EEC-17AB051ED82E}"/>
              </a:ext>
            </a:extLst>
          </p:cNvPr>
          <p:cNvSpPr txBox="1"/>
          <p:nvPr/>
        </p:nvSpPr>
        <p:spPr>
          <a:xfrm>
            <a:off x="2923938" y="7427206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오염도가 기준치 이상인가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1D65495-B1B0-464A-BF46-A2E80AC922FB}"/>
              </a:ext>
            </a:extLst>
          </p:cNvPr>
          <p:cNvCxnSpPr>
            <a:cxnSpLocks/>
          </p:cNvCxnSpPr>
          <p:nvPr/>
        </p:nvCxnSpPr>
        <p:spPr>
          <a:xfrm>
            <a:off x="4690186" y="6702592"/>
            <a:ext cx="0" cy="570378"/>
          </a:xfrm>
          <a:prstGeom prst="straightConnector1">
            <a:avLst/>
          </a:prstGeom>
          <a:ln w="57150">
            <a:solidFill>
              <a:srgbClr val="7A8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BA27AF7-E0B5-4316-B9BD-77A80EDCFA25}"/>
              </a:ext>
            </a:extLst>
          </p:cNvPr>
          <p:cNvCxnSpPr>
            <a:cxnSpLocks/>
          </p:cNvCxnSpPr>
          <p:nvPr/>
        </p:nvCxnSpPr>
        <p:spPr>
          <a:xfrm>
            <a:off x="4709100" y="8262970"/>
            <a:ext cx="0" cy="570378"/>
          </a:xfrm>
          <a:prstGeom prst="straightConnector1">
            <a:avLst/>
          </a:prstGeom>
          <a:ln w="57150">
            <a:solidFill>
              <a:srgbClr val="7A8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11FE486-D9B2-4933-A970-6A6AC30B640D}"/>
              </a:ext>
            </a:extLst>
          </p:cNvPr>
          <p:cNvCxnSpPr>
            <a:cxnSpLocks/>
          </p:cNvCxnSpPr>
          <p:nvPr/>
        </p:nvCxnSpPr>
        <p:spPr>
          <a:xfrm>
            <a:off x="4687817" y="5142857"/>
            <a:ext cx="0" cy="570378"/>
          </a:xfrm>
          <a:prstGeom prst="straightConnector1">
            <a:avLst/>
          </a:prstGeom>
          <a:ln w="57150">
            <a:solidFill>
              <a:srgbClr val="7A8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259E76E-315F-427B-800A-056A8AC0899B}"/>
              </a:ext>
            </a:extLst>
          </p:cNvPr>
          <p:cNvCxnSpPr>
            <a:cxnSpLocks/>
          </p:cNvCxnSpPr>
          <p:nvPr/>
        </p:nvCxnSpPr>
        <p:spPr>
          <a:xfrm>
            <a:off x="4687817" y="3583122"/>
            <a:ext cx="0" cy="570378"/>
          </a:xfrm>
          <a:prstGeom prst="straightConnector1">
            <a:avLst/>
          </a:prstGeom>
          <a:ln w="57150">
            <a:solidFill>
              <a:srgbClr val="7A8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7AC5416-EDD6-4AD6-B5C4-9F80E7247F91}"/>
              </a:ext>
            </a:extLst>
          </p:cNvPr>
          <p:cNvCxnSpPr>
            <a:cxnSpLocks/>
            <a:stCxn id="39" idx="1"/>
            <a:endCxn id="8" idx="1"/>
          </p:cNvCxnSpPr>
          <p:nvPr/>
        </p:nvCxnSpPr>
        <p:spPr>
          <a:xfrm rot="10800000">
            <a:off x="3038238" y="4648501"/>
            <a:ext cx="22746" cy="4679205"/>
          </a:xfrm>
          <a:prstGeom prst="bentConnector3">
            <a:avLst>
              <a:gd name="adj1" fmla="val 2785030"/>
            </a:avLst>
          </a:prstGeom>
          <a:ln w="57150">
            <a:solidFill>
              <a:srgbClr val="7A8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연결선: 꺾임 976">
            <a:extLst>
              <a:ext uri="{FF2B5EF4-FFF2-40B4-BE49-F238E27FC236}">
                <a16:creationId xmlns:a16="http://schemas.microsoft.com/office/drawing/2014/main" id="{30259859-64FD-4FC9-B87C-42A723C1AF4D}"/>
              </a:ext>
            </a:extLst>
          </p:cNvPr>
          <p:cNvCxnSpPr>
            <a:cxnSpLocks/>
            <a:stCxn id="9" idx="3"/>
            <a:endCxn id="8" idx="3"/>
          </p:cNvCxnSpPr>
          <p:nvPr/>
        </p:nvCxnSpPr>
        <p:spPr>
          <a:xfrm flipH="1" flipV="1">
            <a:off x="6314838" y="4648500"/>
            <a:ext cx="22746" cy="3119470"/>
          </a:xfrm>
          <a:prstGeom prst="bentConnector3">
            <a:avLst>
              <a:gd name="adj1" fmla="val -2685035"/>
            </a:avLst>
          </a:prstGeom>
          <a:ln w="57150">
            <a:solidFill>
              <a:srgbClr val="7A8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32B586A7-FBF3-4728-9F60-743EF72DE9FE}"/>
              </a:ext>
            </a:extLst>
          </p:cNvPr>
          <p:cNvSpPr txBox="1"/>
          <p:nvPr/>
        </p:nvSpPr>
        <p:spPr>
          <a:xfrm>
            <a:off x="4579601" y="8291885"/>
            <a:ext cx="740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3D4CAC"/>
                </a:solidFill>
              </a:rPr>
              <a:t>Yes</a:t>
            </a:r>
            <a:endParaRPr lang="ko-KR" altLang="en-US" sz="2000" dirty="0">
              <a:solidFill>
                <a:srgbClr val="3D4CAC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418AA0C-5B83-43C5-9D14-25E16D8711F2}"/>
              </a:ext>
            </a:extLst>
          </p:cNvPr>
          <p:cNvSpPr txBox="1"/>
          <p:nvPr/>
        </p:nvSpPr>
        <p:spPr>
          <a:xfrm>
            <a:off x="6222092" y="7452672"/>
            <a:ext cx="740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3D4CAC"/>
                </a:solidFill>
              </a:rPr>
              <a:t>No</a:t>
            </a:r>
            <a:endParaRPr lang="ko-KR" altLang="en-US" sz="2000" dirty="0">
              <a:solidFill>
                <a:srgbClr val="3D4CAC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15A40C-0E15-42C2-935C-082AE2E00C58}"/>
              </a:ext>
            </a:extLst>
          </p:cNvPr>
          <p:cNvSpPr txBox="1"/>
          <p:nvPr/>
        </p:nvSpPr>
        <p:spPr>
          <a:xfrm>
            <a:off x="12140038" y="2617054"/>
            <a:ext cx="2640180" cy="91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/>
              <a:t>경고 알림</a:t>
            </a:r>
            <a:endParaRPr lang="en-US" altLang="ko-KR" sz="40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204F8FD-0044-4896-A9BE-59AA6046FC7D}"/>
              </a:ext>
            </a:extLst>
          </p:cNvPr>
          <p:cNvGrpSpPr/>
          <p:nvPr/>
        </p:nvGrpSpPr>
        <p:grpSpPr>
          <a:xfrm>
            <a:off x="10330316" y="3775421"/>
            <a:ext cx="5300228" cy="6507589"/>
            <a:chOff x="10330316" y="3775421"/>
            <a:chExt cx="5300228" cy="650758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5262CD1-B22D-4B61-9206-85D6D9DD5E97}"/>
                </a:ext>
              </a:extLst>
            </p:cNvPr>
            <p:cNvGrpSpPr/>
            <p:nvPr/>
          </p:nvGrpSpPr>
          <p:grpSpPr>
            <a:xfrm>
              <a:off x="10330316" y="3775421"/>
              <a:ext cx="5300228" cy="6507589"/>
              <a:chOff x="10274747" y="3868311"/>
              <a:chExt cx="5300228" cy="6507589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19602ADC-91EC-437E-9426-7BBB468FEB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160"/>
              <a:stretch/>
            </p:blipFill>
            <p:spPr>
              <a:xfrm>
                <a:off x="11952486" y="4551161"/>
                <a:ext cx="2905028" cy="455474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3" name="그림 52" descr="텍스트, 쥐고있는, 손, 사람이(가) 표시된 사진&#10;&#10;자동 생성된 설명">
                <a:extLst>
                  <a:ext uri="{FF2B5EF4-FFF2-40B4-BE49-F238E27FC236}">
                    <a16:creationId xmlns:a16="http://schemas.microsoft.com/office/drawing/2014/main" id="{B2E0050C-AD3B-4589-AF8C-FC2A8AB7F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10274747" y="3868311"/>
                <a:ext cx="5300228" cy="6507589"/>
              </a:xfrm>
              <a:prstGeom prst="rect">
                <a:avLst/>
              </a:prstGeom>
              <a:ln>
                <a:noFill/>
              </a:ln>
              <a:effectLst>
                <a:outerShdw blurRad="2794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20122B7-973F-4386-89B7-09711E27B1BA}"/>
                </a:ext>
              </a:extLst>
            </p:cNvPr>
            <p:cNvGrpSpPr/>
            <p:nvPr/>
          </p:nvGrpSpPr>
          <p:grpSpPr>
            <a:xfrm>
              <a:off x="12008055" y="5577146"/>
              <a:ext cx="2795751" cy="1106511"/>
              <a:chOff x="12829830" y="3868311"/>
              <a:chExt cx="2795751" cy="1106511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D19C954A-1AA9-4D74-8D86-63C09395F966}"/>
                  </a:ext>
                </a:extLst>
              </p:cNvPr>
              <p:cNvSpPr/>
              <p:nvPr/>
            </p:nvSpPr>
            <p:spPr>
              <a:xfrm>
                <a:off x="12867930" y="3868311"/>
                <a:ext cx="2757651" cy="1106511"/>
              </a:xfrm>
              <a:prstGeom prst="roundRect">
                <a:avLst/>
              </a:prstGeom>
              <a:solidFill>
                <a:srgbClr val="E0D1D0"/>
              </a:solidFill>
              <a:ln>
                <a:solidFill>
                  <a:srgbClr val="E0D1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685585-BFCE-46A6-8B23-5748C7E1C879}"/>
                  </a:ext>
                </a:extLst>
              </p:cNvPr>
              <p:cNvSpPr txBox="1"/>
              <p:nvPr/>
            </p:nvSpPr>
            <p:spPr>
              <a:xfrm>
                <a:off x="12845070" y="3969794"/>
                <a:ext cx="2362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스마트 냉장고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FF21AF-5450-431D-B943-744013FF892F}"/>
                  </a:ext>
                </a:extLst>
              </p:cNvPr>
              <p:cNvSpPr txBox="1"/>
              <p:nvPr/>
            </p:nvSpPr>
            <p:spPr>
              <a:xfrm>
                <a:off x="12829830" y="4351967"/>
                <a:ext cx="27080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/>
                  <a:t>냉장고의 냄새 수치가 기준치 이상입니다</a:t>
                </a:r>
                <a:r>
                  <a:rPr lang="en-US" altLang="ko-KR" sz="1400" b="1" dirty="0"/>
                  <a:t>. </a:t>
                </a:r>
                <a:r>
                  <a:rPr lang="ko-KR" altLang="en-US" sz="1400" dirty="0"/>
                  <a:t>청소가 필요합니다</a:t>
                </a:r>
                <a:r>
                  <a:rPr lang="en-US" altLang="ko-KR" sz="1400" dirty="0"/>
                  <a:t>.</a:t>
                </a:r>
                <a:endParaRPr lang="ko-KR" altLang="en-US" sz="14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AF205E-C171-48FA-B791-136B886F6EEF}"/>
                  </a:ext>
                </a:extLst>
              </p:cNvPr>
              <p:cNvSpPr txBox="1"/>
              <p:nvPr/>
            </p:nvSpPr>
            <p:spPr>
              <a:xfrm>
                <a:off x="14935200" y="3969794"/>
                <a:ext cx="66205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</a:rPr>
                  <a:t>시간 전</a:t>
                </a: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F1F4DB-7B32-4085-8347-8B6D2D01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41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465</Words>
  <Application>Microsoft Office PowerPoint</Application>
  <PresentationFormat>사용자 지정</PresentationFormat>
  <Paragraphs>175</Paragraphs>
  <Slides>13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?? ??</vt:lpstr>
      <vt:lpstr>맑은 고딕</vt:lpstr>
      <vt:lpstr>Arial</vt:lpstr>
      <vt:lpstr>Bahnschrift</vt:lpstr>
      <vt:lpstr>Bahnschrift SemiBold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 혜민</cp:lastModifiedBy>
  <cp:revision>3</cp:revision>
  <dcterms:created xsi:type="dcterms:W3CDTF">2021-12-07T21:30:12Z</dcterms:created>
  <dcterms:modified xsi:type="dcterms:W3CDTF">2022-03-24T12:18:28Z</dcterms:modified>
</cp:coreProperties>
</file>